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layfair Displ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regular.fntdata"/><Relationship Id="rId14" Type="http://schemas.openxmlformats.org/officeDocument/2006/relationships/slide" Target="slides/slide9.xml"/><Relationship Id="rId17" Type="http://schemas.openxmlformats.org/officeDocument/2006/relationships/font" Target="fonts/PlayfairDisplay-italic.fntdata"/><Relationship Id="rId16" Type="http://schemas.openxmlformats.org/officeDocument/2006/relationships/font" Target="fonts/PlayfairDispl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PlayfairDispl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3b2282d0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3b2282d0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3b2282d07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3b2282d07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3b2282d0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3b2282d0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3b2282d0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3b2282d0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3b2282d07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3b2282d07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3b2282d07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3b2282d07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3b2282d0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3b2282d0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3b2282d0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3b2282d0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3b2282d0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3b2282d0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bragg9.github.io/Recipe-Master/" TargetMode="External"/><Relationship Id="rId4" Type="http://schemas.openxmlformats.org/officeDocument/2006/relationships/hyperlink" Target="https://cbragg9.github.io/Recipe-Master/" TargetMode="External"/><Relationship Id="rId5" Type="http://schemas.openxmlformats.org/officeDocument/2006/relationships/hyperlink" Target="https://github.com/cbragg9/Recipe-Mas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Recipe Master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Stay Home, Stay Healthy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Elevator pitch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/>
              <a:t>AS A USER,</a:t>
            </a:r>
            <a:r>
              <a:rPr lang="en" sz="1400"/>
              <a:t> I want to make meals with the food I have at home, so that I can save money, reduce waste, and eat healthy. 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Description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Recipe Master allows a user to enter their ingredients into a list, from which the website will query a food API to display 4 random recipes that use the listed ingredients, and displays nutrition info. 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Motivation for development?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Sometimes I have ingredients at home that sit for a long time or expire, now I have a tool that helps find ways to use them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Inspiration for new recipe’s I’ve never made before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Technologies used</a:t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7239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Font typeface="Arial"/>
              <a:buChar char="❖"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HTML</a:t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7239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Font typeface="Arial"/>
              <a:buChar char="❖"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CSS</a:t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7239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Font typeface="Arial"/>
              <a:buChar char="❖"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Javascript</a:t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7239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Font typeface="Arial"/>
              <a:buChar char="❖"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jQuery</a:t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7239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Font typeface="Arial"/>
              <a:buChar char="❖"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Ajax</a:t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7239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Font typeface="Arial"/>
              <a:buChar char="❖"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API Keys:</a:t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9144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Font typeface="Arial"/>
              <a:buChar char="❏"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U.S. Department of Agriculture FoodData Central</a:t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9144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Font typeface="Arial"/>
              <a:buChar char="❏"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Recipe Puppy</a:t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74295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Font typeface="Arial"/>
              <a:buChar char="❖"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Bulma as a CSS framework</a:t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74295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Font typeface="Arial"/>
              <a:buChar char="❖"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Font awesome for icons and fonts</a:t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74295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Font typeface="Arial"/>
              <a:buChar char="❖"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Google Fonts</a:t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Breakdown of tasks and roles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When we discussed tasks and who those are going t be assigned to we decided to go work and practice our weaker side. So whoever was good in JS focused on front-end (HTML and css) and vice versa. Created individual branches on GitHub.  Despite the task split we helped and supported each other.</a:t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Additionally, we used the GitHub Projects/Issues to assign tasks. </a:t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It was an awesome team work!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5300" y="344775"/>
            <a:ext cx="3964601" cy="169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Successes</a:t>
            </a:r>
            <a:endParaRPr/>
          </a:p>
          <a:p>
            <a:pPr indent="-301625" lvl="0" marL="6858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Font typeface="Arial"/>
              <a:buChar char="●"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Team communication</a:t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6858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Font typeface="Arial"/>
              <a:buChar char="●"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Get the website work</a:t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6858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Font typeface="Arial"/>
              <a:buChar char="●"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Responsive design</a:t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Challenges</a:t>
            </a:r>
            <a:endParaRPr/>
          </a:p>
          <a:p>
            <a:pPr indent="-301625" lvl="0" marL="6858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Font typeface="Arial"/>
              <a:buChar char="●"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GIT-GIT-GIT - there are still a lot to learn here</a:t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6858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Font typeface="Arial"/>
              <a:buChar char="●"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Learn new css framework - Bulma</a:t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6858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Font typeface="Arial"/>
              <a:buChar char="●"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Create modals and make it work</a:t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6858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Font typeface="Arial"/>
              <a:buChar char="●"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Design UI/UX for web page to look good and user-friendly</a:t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6858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Font typeface="Arial"/>
              <a:buChar char="●"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Working on individual tasks is good and bad. Needs to be careful and follow teammates' code</a:t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6858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Font typeface="Arial"/>
              <a:buChar char="●"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Using JS to create HTML elements</a:t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Directions for Future Development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1D1C1D"/>
                </a:solidFill>
              </a:rPr>
              <a:t>Additional front-end work, responsiveness</a:t>
            </a:r>
            <a:endParaRPr>
              <a:solidFill>
                <a:srgbClr val="1D1C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800"/>
              <a:buChar char="●"/>
            </a:pPr>
            <a:r>
              <a:rPr lang="en">
                <a:solidFill>
                  <a:srgbClr val="1D1C1D"/>
                </a:solidFill>
              </a:rPr>
              <a:t>Error handling (pantry list item repeats, bogus entries)</a:t>
            </a:r>
            <a:endParaRPr>
              <a:solidFill>
                <a:srgbClr val="1D1C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800"/>
              <a:buChar char="●"/>
            </a:pPr>
            <a:r>
              <a:rPr lang="en">
                <a:solidFill>
                  <a:srgbClr val="1D1C1D"/>
                </a:solidFill>
              </a:rPr>
              <a:t>Total recipe nutrition instead of by ingredient</a:t>
            </a:r>
            <a:endParaRPr>
              <a:solidFill>
                <a:srgbClr val="1D1C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800"/>
              <a:buChar char="●"/>
            </a:pPr>
            <a:r>
              <a:rPr lang="en">
                <a:solidFill>
                  <a:srgbClr val="1D1C1D"/>
                </a:solidFill>
              </a:rPr>
              <a:t>Modals for recipe’s when you click into them</a:t>
            </a:r>
            <a:endParaRPr>
              <a:solidFill>
                <a:srgbClr val="1D1C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800"/>
              <a:buChar char="●"/>
            </a:pPr>
            <a:r>
              <a:rPr lang="en">
                <a:solidFill>
                  <a:srgbClr val="1D1C1D"/>
                </a:solidFill>
              </a:rPr>
              <a:t>Better API’s (Recipe Puppy broken links/missing img’s)</a:t>
            </a:r>
            <a:endParaRPr>
              <a:solidFill>
                <a:srgbClr val="1D1C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800"/>
              <a:buChar char="●"/>
            </a:pPr>
            <a:r>
              <a:rPr lang="en">
                <a:solidFill>
                  <a:srgbClr val="1D1C1D"/>
                </a:solidFill>
              </a:rPr>
              <a:t>Add a webpage for drink recipes</a:t>
            </a:r>
            <a:endParaRPr>
              <a:solidFill>
                <a:srgbClr val="1D1C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800"/>
              <a:buChar char="●"/>
            </a:pPr>
            <a:r>
              <a:rPr lang="en">
                <a:solidFill>
                  <a:srgbClr val="1D1C1D"/>
                </a:solidFill>
              </a:rPr>
              <a:t>Shopping list for missing ingredients </a:t>
            </a:r>
            <a:endParaRPr>
              <a:solidFill>
                <a:srgbClr val="1D1C1D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Deployed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https://cbragg9.github.io/Recipe-Master</a:t>
            </a:r>
            <a:r>
              <a:rPr lang="en" sz="1050">
                <a:solidFill>
                  <a:srgbClr val="0366D6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/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 repo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https://github.com/cbragg9/Recipe-Master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