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3b2282d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3b2282d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b2282d0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b2282d0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3b2282d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3b2282d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b2282d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3b2282d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b2282d0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b2282d0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b2282d0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b2282d0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b2282d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b2282d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b2282d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b2282d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b2282d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b2282d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bragg9.github.io/Recipe-Master/" TargetMode="External"/><Relationship Id="rId4" Type="http://schemas.openxmlformats.org/officeDocument/2006/relationships/hyperlink" Target="https://cbragg9.github.io/Recipe-Master/" TargetMode="External"/><Relationship Id="rId5" Type="http://schemas.openxmlformats.org/officeDocument/2006/relationships/hyperlink" Target="https://github.com/cbragg9/Recipe-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Master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Home, Stay Healthy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AS A USER,</a:t>
            </a:r>
            <a:r>
              <a:rPr lang="en" sz="1400"/>
              <a:t> I want to make meals with the food I have at home, so that I can save money, reduce waste, and eat healthy.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 Master allows a user to enter their ingredients into a list, from which the website will query a food API to display 4 random recipes that use the listed ingredients, and displays nutrition info.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I have ingredients at home that sit for a long time or expire, now I have a tool that helps find ways to use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Inspiration for new recipe’s I’ve never made before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CSS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jQuery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Ajax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API Keys: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U.S. Department of Agriculture FoodData Central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Recipe Puppy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Bulma as a CSS framework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Font awesome for icons and fonts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Google Fonts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When we discussed tasks and who those are going t be assigned to we decided to go work and practice our weaker side. So whoever was good in JS focused on front-end (HTML and css) and vice versa. Created individual branches on GitHub.  Despite the task split we helped and supported each other.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Additionally, we used the GitHub Projects/Issues to assign tasks. 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It was an awesome team work!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300" y="344775"/>
            <a:ext cx="3964601" cy="16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Team communication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Get the website work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Responsive design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GIT-GIT-GIT - there are still a lot to learn here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Learn new css framework - Bulma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Create modals and make it work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Design UI/UX for web page to look good and user-friendly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Working on individual tasks is good and bad. Needs to be careful and follow teammates' code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Using JS to create HTML elements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Additional front-end work, responsiveness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Error handling (pantry list item repeats, bogus entries)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Total recipe nutrition instead of by ingredient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Modals for recipe’s when you click into them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Better API’s (Recipe Puppy broken links/missing img’s)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Add a webpage for drink recipes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Shopping list for missing ingredients </a:t>
            </a:r>
            <a:endParaRPr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https://cbragg9.github.io/Recipe-Master</a:t>
            </a:r>
            <a:r>
              <a:rPr lang="en" sz="1050">
                <a:solidFill>
                  <a:srgbClr val="0366D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https://github.com/cbragg9/Recipe-Master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