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56" r:id="rId2"/>
    <p:sldId id="265" r:id="rId3"/>
    <p:sldId id="260" r:id="rId4"/>
    <p:sldId id="277" r:id="rId5"/>
    <p:sldId id="279" r:id="rId6"/>
    <p:sldId id="267" r:id="rId7"/>
    <p:sldId id="274" r:id="rId8"/>
    <p:sldId id="275" r:id="rId9"/>
    <p:sldId id="272" r:id="rId10"/>
    <p:sldId id="266" r:id="rId11"/>
    <p:sldId id="259" r:id="rId12"/>
    <p:sldId id="270" r:id="rId13"/>
    <p:sldId id="273" r:id="rId14"/>
    <p:sldId id="268" r:id="rId15"/>
    <p:sldId id="278" r:id="rId16"/>
    <p:sldId id="25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48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77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8511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4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9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478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0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962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87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ta.org/en/publications/directories/code-search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openflights.org/data.ph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E4D3-EB3F-54F6-DB52-F5382C991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423" y="2065406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The Ultimate</a:t>
            </a:r>
            <a:br>
              <a:rPr lang="en-US" sz="6000" dirty="0"/>
            </a:br>
            <a:r>
              <a:rPr lang="en-US" sz="6000" dirty="0"/>
              <a:t>Travel Route</a:t>
            </a:r>
            <a:br>
              <a:rPr lang="en-US" sz="6000" dirty="0"/>
            </a:br>
            <a:r>
              <a:rPr lang="en-US" sz="6000" dirty="0"/>
              <a:t>Visualization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FF2E-EF4A-CA12-7DB3-A124A88E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771" y="6356718"/>
            <a:ext cx="10820399" cy="841022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Arial" panose="020B0604020202020204" pitchFamily="34" charset="0"/>
              </a:rPr>
              <a:t>Maruti Biswas                  Sarah </a:t>
            </a:r>
            <a:r>
              <a:rPr lang="en-US" sz="1800" b="1" dirty="0" err="1">
                <a:cs typeface="Arial" panose="020B0604020202020204" pitchFamily="34" charset="0"/>
              </a:rPr>
              <a:t>Demmon</a:t>
            </a:r>
            <a:r>
              <a:rPr lang="en-US" sz="1800" b="1" dirty="0">
                <a:cs typeface="Arial" panose="020B0604020202020204" pitchFamily="34" charset="0"/>
              </a:rPr>
              <a:t>             Paola Roman           Chantal Thomas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48960-699C-4C03-A952-437796BC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01" y="4918039"/>
            <a:ext cx="1558341" cy="956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9FCDD-B36C-589A-10B7-C573E60C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" y="362749"/>
            <a:ext cx="1665699" cy="1107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3FFE0-E050-5F3B-9929-CF5A2954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83" y="380077"/>
            <a:ext cx="1542481" cy="1036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6C274-E9F1-82F9-EF23-A6CB5FD1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0" y="339923"/>
            <a:ext cx="1364144" cy="1036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EDA67-AA68-E401-4F2F-05931EC9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78" y="4949307"/>
            <a:ext cx="1895695" cy="956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F1C6BA-772C-B3FF-387B-B0A40694B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056" y="4918039"/>
            <a:ext cx="1459947" cy="987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4CC6D0-07F0-88C3-057C-83D460CAC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304" y="372508"/>
            <a:ext cx="1665699" cy="1136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flag with a turtle and a coat of arms&#10;&#10;Description automatically generated">
            <a:extLst>
              <a:ext uri="{FF2B5EF4-FFF2-40B4-BE49-F238E27FC236}">
                <a16:creationId xmlns:a16="http://schemas.microsoft.com/office/drawing/2014/main" id="{1AA41AFB-4019-478F-C5F0-A7D1C9201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1654" y="4882232"/>
            <a:ext cx="1558341" cy="1037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flag with a white circle in the center&#10;&#10;Description automatically generated">
            <a:extLst>
              <a:ext uri="{FF2B5EF4-FFF2-40B4-BE49-F238E27FC236}">
                <a16:creationId xmlns:a16="http://schemas.microsoft.com/office/drawing/2014/main" id="{E490025F-34D9-88FC-FE88-CDE4E50FCD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0168" y="339923"/>
            <a:ext cx="1649827" cy="1111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3E7B7-B5D5-56C5-F0AC-7281667FC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1135" y="4882232"/>
            <a:ext cx="1542164" cy="1036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112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2F2-F232-CC34-66EA-C01EC39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14" y="2965395"/>
            <a:ext cx="7729728" cy="11887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 PEEK AT OUR CODE</a:t>
            </a:r>
          </a:p>
        </p:txBody>
      </p:sp>
    </p:spTree>
    <p:extLst>
      <p:ext uri="{BB962C8B-B14F-4D97-AF65-F5344CB8AC3E}">
        <p14:creationId xmlns:p14="http://schemas.microsoft.com/office/powerpoint/2010/main" val="42519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AB32B-C7BF-DC4D-10D0-9BCF5948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78" y="5953590"/>
            <a:ext cx="1002692" cy="6152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FA726-7FFB-E203-B30C-7B3DF992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2" y="5937956"/>
            <a:ext cx="1219757" cy="6152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953EE0-7136-1929-BD94-5710BEFB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246" y="5949104"/>
            <a:ext cx="939382" cy="63536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 descr="A flag with a turtle and a coat of arms&#10;&#10;Description automatically generated">
            <a:extLst>
              <a:ext uri="{FF2B5EF4-FFF2-40B4-BE49-F238E27FC236}">
                <a16:creationId xmlns:a16="http://schemas.microsoft.com/office/drawing/2014/main" id="{479F8086-3B3F-D4D3-F0CC-7914BA52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136" y="5937347"/>
            <a:ext cx="924233" cy="6152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9FF9C-7877-1DC1-1683-90A453F3C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0836" y="5966682"/>
            <a:ext cx="992283" cy="6670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42FC0-E5C4-B83F-FFC8-F8D53BB3DEC9}"/>
              </a:ext>
            </a:extLst>
          </p:cNvPr>
          <p:cNvSpPr txBox="1"/>
          <p:nvPr/>
        </p:nvSpPr>
        <p:spPr>
          <a:xfrm>
            <a:off x="162263" y="11642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D8FAA-16A1-1FB9-F473-7E68E39C7B83}"/>
              </a:ext>
            </a:extLst>
          </p:cNvPr>
          <p:cNvSpPr txBox="1"/>
          <p:nvPr/>
        </p:nvSpPr>
        <p:spPr>
          <a:xfrm>
            <a:off x="137605" y="847957"/>
            <a:ext cx="7496664" cy="54938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document.addEventListener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DOMContentLoaded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function() {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initializing map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map 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L.map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('map').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setView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([0, 0], 2);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adding tile layer to map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L.tileLayer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('https://{s}.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tile.openstreetmap.org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/{z}/{x}/{y}.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attribution: 'Map data &amp;copy; &lt;a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="https://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www.openstreetmap.org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/"&gt;OpenStreetMap&lt;/a&gt; contributors'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addTo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(map);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creating a marker to point to input airport 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sourceMarker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create a function to plot marker, add polylines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map and erase all previous markers and lines 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plotRoutes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airlinesData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clear any markers and polylines that were there when the button is clicked 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sourceMarker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map.removeLayer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sourceMarker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map.eachLayer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(function(layer)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(layer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L.Polyline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map.removeLayer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(layer);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getting the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iata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code from user and converting it to uppercase 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value.toUpperCase</a:t>
            </a:r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//finding the input airport in the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openflights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airport data as it appears as airport code 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airportsData.find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(function(airport)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airport.iata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creating a number of routes counter by input airport 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numRoutes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routesData.filter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(function(route)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route.source_airport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}).length;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plotting the marker for the input airport on the map with a popup that displays the airport name and airport code 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sourceMarker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L.marker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sourceAirport.lat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sourceAirport.lon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addTo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(map).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bindPopup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sourceAirport.airport_id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' (' +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')');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displayAirportInfo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numRoutes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3F730-0A56-4092-0105-C2A26F227275}"/>
              </a:ext>
            </a:extLst>
          </p:cNvPr>
          <p:cNvSpPr txBox="1"/>
          <p:nvPr/>
        </p:nvSpPr>
        <p:spPr>
          <a:xfrm>
            <a:off x="7191259" y="1259175"/>
            <a:ext cx="5179225" cy="4062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24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//getting all flights with the same source airport 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routesData.forEach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(function(route) {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if the source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aiport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same as the airport code get the destination airport 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route.source_airport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destinationAirport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airportsData.find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(function(airport)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airport.iata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route.destination_airport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get the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values for source airport and the destination airport from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opneflights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airports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sz="9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destinationAirport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latlngs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sourceAirport.lat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sourceAirport.lon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destinationAirport.lat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destinationAirport.lon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plotting the polylines from source airport to destination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L.polyline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latlngs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color: 'red', opacity: 0.3, weight: 2 }).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addTo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(map);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running the charts functions for display 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buildDestinationsChart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buildAirlinesChart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airportCode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airlinesData</a:t>
            </a:r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E392CCCD-0590-008A-4A6E-37073D4F0833}"/>
              </a:ext>
            </a:extLst>
          </p:cNvPr>
          <p:cNvSpPr/>
          <p:nvPr/>
        </p:nvSpPr>
        <p:spPr>
          <a:xfrm>
            <a:off x="7218058" y="701195"/>
            <a:ext cx="1557630" cy="43891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8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D84FB8-F70F-76BE-0AF8-342FC6CB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7" y="6016978"/>
            <a:ext cx="1062238" cy="7061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3C5A2-AD60-907C-0AF6-89E7C48D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89" y="6033077"/>
            <a:ext cx="983661" cy="6611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C02F-AA8A-07D8-4CCB-017F5D51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637" y="6001402"/>
            <a:ext cx="869933" cy="6611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E6E07-B1A2-9DB6-C421-7B18B3FBC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095" y="6001402"/>
            <a:ext cx="1062239" cy="7245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A flag with a white circle in the center&#10;&#10;Description automatically generated">
            <a:extLst>
              <a:ext uri="{FF2B5EF4-FFF2-40B4-BE49-F238E27FC236}">
                <a16:creationId xmlns:a16="http://schemas.microsoft.com/office/drawing/2014/main" id="{96A964D4-169B-6E10-DCA1-3032AEE77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596" y="6027400"/>
            <a:ext cx="960116" cy="6470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D67E94-934E-6768-0A3A-28FBBBEAA7A5}"/>
              </a:ext>
            </a:extLst>
          </p:cNvPr>
          <p:cNvSpPr txBox="1"/>
          <p:nvPr/>
        </p:nvSpPr>
        <p:spPr>
          <a:xfrm>
            <a:off x="242615" y="163774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INDEX.HTML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8CCD7-A6E1-DF38-DDDD-8227A8BFE029}"/>
              </a:ext>
            </a:extLst>
          </p:cNvPr>
          <p:cNvSpPr txBox="1"/>
          <p:nvPr/>
        </p:nvSpPr>
        <p:spPr>
          <a:xfrm>
            <a:off x="307757" y="857105"/>
            <a:ext cx="11105813" cy="54938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class="container"&gt;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class="row"&gt;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style="background : #8ea3d8be" class="col-md-12 jumbotron text-center"&gt;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&lt;h1 font face="Arial"&gt;Airport Calculator&lt;/h1&gt;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&lt;p font face="Arial"&gt;Let's explore the airports of the world! Use the interactive charts below to explore the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OpenFlights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dataset&lt;/p&gt;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class="row"&gt;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class="col-md-2"&gt;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class="well"&gt;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&lt;h5&gt;Please enter IATA airport code below&lt;/h5&gt;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&lt;input type="text" style="font-family: Arial" id="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airportCode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 placeholder="E.g., JFK" /&gt;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&lt;button id="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plotButton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 style="font-family: Arial"&gt;Plot Routes&lt;/button&gt;&lt;a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airportcodes.html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 target="_blank"&gt;Airport Code Search&lt;/a&gt;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class="panel panel-primary"&gt;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class="panel-heading"&gt;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&lt;h3 class="panel-title" font face="Arial"&gt;Airport Info&lt;/h3&gt;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id="sample-metadata" class="panel-body"&gt;&lt;/div&gt;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id="charts-container" class="col-md-10"&gt;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id="bar1"&gt;&lt;/div&gt;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id="bar2"&gt;&lt;/div&gt;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id="map-container"&gt;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&lt;div id="map"&gt;&lt;/div&gt;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&lt;script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="https://d3js.org/d3.v7.min.js"&gt;&lt;/script&gt;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&lt;script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cdn.plot.ly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plotly-latest.min.js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"&gt;&lt;/script&gt;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&lt;script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cdnjs.cloudflare.com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/ajax/libs/leaflet/1.7.1/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leaflet.js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"&gt;&lt;/script&gt;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&lt;script 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US" sz="9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app.js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"&gt;&lt;/script&gt;</a:t>
            </a:r>
          </a:p>
          <a:p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&lt;/body&gt;</a:t>
            </a:r>
          </a:p>
          <a:p>
            <a:b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656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36C24A-A410-0708-242D-4BB36D60CED5}"/>
              </a:ext>
            </a:extLst>
          </p:cNvPr>
          <p:cNvSpPr txBox="1">
            <a:spLocks/>
          </p:cNvSpPr>
          <p:nvPr/>
        </p:nvSpPr>
        <p:spPr>
          <a:xfrm>
            <a:off x="237589" y="2951107"/>
            <a:ext cx="7729728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316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AB32B-C7BF-DC4D-10D0-9BCF5948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201" y="5980517"/>
            <a:ext cx="1090878" cy="669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FA726-7FFB-E203-B30C-7B3DF992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36" y="6040499"/>
            <a:ext cx="1327034" cy="669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953EE0-7136-1929-BD94-5710BEFB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096" y="6029555"/>
            <a:ext cx="1021999" cy="6912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 descr="A flag with a turtle and a coat of arms&#10;&#10;Description automatically generated">
            <a:extLst>
              <a:ext uri="{FF2B5EF4-FFF2-40B4-BE49-F238E27FC236}">
                <a16:creationId xmlns:a16="http://schemas.microsoft.com/office/drawing/2014/main" id="{479F8086-3B3F-D4D3-F0CC-7914BA52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186" y="5987708"/>
            <a:ext cx="1090878" cy="7261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9FF9C-7877-1DC1-1683-90A453F3C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904" y="5959297"/>
            <a:ext cx="1079553" cy="7257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4304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2F2-F232-CC34-66EA-C01EC39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34" y="2834640"/>
            <a:ext cx="7729728" cy="11887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3661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AB32B-C7BF-DC4D-10D0-9BCF5948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69" y="6063156"/>
            <a:ext cx="960959" cy="5896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FA726-7FFB-E203-B30C-7B3DF992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6" y="6066807"/>
            <a:ext cx="1168990" cy="5896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953EE0-7136-1929-BD94-5710BEFB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656" y="6066807"/>
            <a:ext cx="900284" cy="6089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 descr="A flag with a turtle and a coat of arms&#10;&#10;Description automatically generated">
            <a:extLst>
              <a:ext uri="{FF2B5EF4-FFF2-40B4-BE49-F238E27FC236}">
                <a16:creationId xmlns:a16="http://schemas.microsoft.com/office/drawing/2014/main" id="{479F8086-3B3F-D4D3-F0CC-7914BA52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558" y="6069068"/>
            <a:ext cx="960959" cy="6396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9FF9C-7877-1DC1-1683-90A453F3C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4899" y="6068835"/>
            <a:ext cx="950983" cy="6393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4F04E-4A64-8B4E-F6EC-6239AED0C6D4}"/>
              </a:ext>
            </a:extLst>
          </p:cNvPr>
          <p:cNvSpPr txBox="1"/>
          <p:nvPr/>
        </p:nvSpPr>
        <p:spPr>
          <a:xfrm>
            <a:off x="371404" y="1226784"/>
            <a:ext cx="11194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the tool more useful by, eventually, adding pricing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a source to update the dataset with information after 2014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able to create a price forecasting calculator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Amenities at the airport (hotels, restaurants, shopping)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80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D1D96FE-94F0-63F2-381D-C3C617818E46}"/>
              </a:ext>
            </a:extLst>
          </p:cNvPr>
          <p:cNvSpPr txBox="1">
            <a:spLocks/>
          </p:cNvSpPr>
          <p:nvPr/>
        </p:nvSpPr>
        <p:spPr>
          <a:xfrm>
            <a:off x="454715" y="3008257"/>
            <a:ext cx="7729728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E7CDE-3CDF-7309-F90D-F31BA686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1265243"/>
            <a:ext cx="7772400" cy="43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2F2-F232-CC34-66EA-C01EC39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34" y="2834640"/>
            <a:ext cx="7729728" cy="11887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PROJECT CONCEPT</a:t>
            </a:r>
          </a:p>
        </p:txBody>
      </p:sp>
    </p:spTree>
    <p:extLst>
      <p:ext uri="{BB962C8B-B14F-4D97-AF65-F5344CB8AC3E}">
        <p14:creationId xmlns:p14="http://schemas.microsoft.com/office/powerpoint/2010/main" val="333247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D84FB8-F70F-76BE-0AF8-342FC6CB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5" y="5675146"/>
            <a:ext cx="1179084" cy="7838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3C5A2-AD60-907C-0AF6-89E7C48D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51" y="5692784"/>
            <a:ext cx="1087454" cy="7309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C02F-AA8A-07D8-4CCB-017F5D51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764" y="5657484"/>
            <a:ext cx="961725" cy="7309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E6E07-B1A2-9DB6-C421-7B18B3FBC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197" y="5686790"/>
            <a:ext cx="1174322" cy="800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A flag with a white circle in the center&#10;&#10;Description automatically generated">
            <a:extLst>
              <a:ext uri="{FF2B5EF4-FFF2-40B4-BE49-F238E27FC236}">
                <a16:creationId xmlns:a16="http://schemas.microsoft.com/office/drawing/2014/main" id="{96A964D4-169B-6E10-DCA1-3032AEE77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46" y="5691760"/>
            <a:ext cx="1163134" cy="78385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BFEC0-0330-E69D-7BB6-3CB06481811F}"/>
              </a:ext>
            </a:extLst>
          </p:cNvPr>
          <p:cNvSpPr txBox="1"/>
          <p:nvPr/>
        </p:nvSpPr>
        <p:spPr>
          <a:xfrm>
            <a:off x="1328667" y="1298222"/>
            <a:ext cx="9335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aim was to build a </a:t>
            </a:r>
            <a:r>
              <a:rPr lang="en-US" sz="2800" b="1" dirty="0"/>
              <a:t>travel route search engine with helpful visualizations </a:t>
            </a:r>
            <a:r>
              <a:rPr lang="en-US" sz="2800" dirty="0"/>
              <a:t>to guide the trip selection process.  </a:t>
            </a:r>
          </a:p>
          <a:p>
            <a:endParaRPr lang="en-US" sz="2800" dirty="0"/>
          </a:p>
          <a:p>
            <a:r>
              <a:rPr lang="en-US" sz="2800" dirty="0"/>
              <a:t>With so many flights departing from each airport, this tool has the potential to really help travelers find </a:t>
            </a:r>
            <a:r>
              <a:rPr lang="en-US" sz="2800" b="1" dirty="0"/>
              <a:t>the most direct route </a:t>
            </a:r>
            <a:r>
              <a:rPr lang="en-US" sz="2800" dirty="0"/>
              <a:t>of travel.</a:t>
            </a:r>
          </a:p>
        </p:txBody>
      </p:sp>
    </p:spTree>
    <p:extLst>
      <p:ext uri="{BB962C8B-B14F-4D97-AF65-F5344CB8AC3E}">
        <p14:creationId xmlns:p14="http://schemas.microsoft.com/office/powerpoint/2010/main" val="22881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2F2-F232-CC34-66EA-C01EC39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34" y="2834640"/>
            <a:ext cx="7729728" cy="11887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590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D84FB8-F70F-76BE-0AF8-342FC6CB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5" y="5675146"/>
            <a:ext cx="1179084" cy="7838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3C5A2-AD60-907C-0AF6-89E7C48D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51" y="5692784"/>
            <a:ext cx="1087454" cy="7309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C02F-AA8A-07D8-4CCB-017F5D51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764" y="5657484"/>
            <a:ext cx="961725" cy="7309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E6E07-B1A2-9DB6-C421-7B18B3FBC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197" y="5686790"/>
            <a:ext cx="1174322" cy="800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A flag with a white circle in the center&#10;&#10;Description automatically generated">
            <a:extLst>
              <a:ext uri="{FF2B5EF4-FFF2-40B4-BE49-F238E27FC236}">
                <a16:creationId xmlns:a16="http://schemas.microsoft.com/office/drawing/2014/main" id="{96A964D4-169B-6E10-DCA1-3032AEE77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46" y="5691760"/>
            <a:ext cx="1163134" cy="78385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BFEC0-0330-E69D-7BB6-3CB06481811F}"/>
              </a:ext>
            </a:extLst>
          </p:cNvPr>
          <p:cNvSpPr txBox="1"/>
          <p:nvPr/>
        </p:nvSpPr>
        <p:spPr>
          <a:xfrm>
            <a:off x="1021396" y="1383947"/>
            <a:ext cx="98085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Travelers that hate layovers wish to see only NON-STOP flights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It’s useful to model travel in an easy to consume way without pricing information to distract their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DC976-88DC-087C-D8B1-7F2A1C752095}"/>
              </a:ext>
            </a:extLst>
          </p:cNvPr>
          <p:cNvSpPr txBox="1"/>
          <p:nvPr/>
        </p:nvSpPr>
        <p:spPr>
          <a:xfrm>
            <a:off x="569791" y="460617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 believe that…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7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2F2-F232-CC34-66EA-C01EC39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2" y="2973685"/>
            <a:ext cx="7729728" cy="11887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480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D84FB8-F70F-76BE-0AF8-342FC6CB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5" y="5675146"/>
            <a:ext cx="1179084" cy="7838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3C5A2-AD60-907C-0AF6-89E7C48D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51" y="5692784"/>
            <a:ext cx="1087454" cy="7309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C02F-AA8A-07D8-4CCB-017F5D51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764" y="5657484"/>
            <a:ext cx="961725" cy="7309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E6E07-B1A2-9DB6-C421-7B18B3FBC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197" y="5686790"/>
            <a:ext cx="1174322" cy="800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A flag with a white circle in the center&#10;&#10;Description automatically generated">
            <a:extLst>
              <a:ext uri="{FF2B5EF4-FFF2-40B4-BE49-F238E27FC236}">
                <a16:creationId xmlns:a16="http://schemas.microsoft.com/office/drawing/2014/main" id="{96A964D4-169B-6E10-DCA1-3032AEE77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46" y="5691760"/>
            <a:ext cx="1163134" cy="78385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92FC5B-CC8D-E972-59C6-18DB41E92E04}"/>
              </a:ext>
            </a:extLst>
          </p:cNvPr>
          <p:cNvSpPr txBox="1"/>
          <p:nvPr/>
        </p:nvSpPr>
        <p:spPr>
          <a:xfrm>
            <a:off x="739125" y="434304"/>
            <a:ext cx="10713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7"/>
              </a:rPr>
              <a:t>OpenFlights</a:t>
            </a:r>
            <a:r>
              <a:rPr lang="en-US" sz="2000" dirty="0">
                <a:hlinkClick r:id="rId7"/>
              </a:rPr>
              <a:t> </a:t>
            </a:r>
            <a:endParaRPr lang="en-U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OpenFlights</a:t>
            </a:r>
            <a:r>
              <a:rPr lang="en-US" b="0" i="0" dirty="0">
                <a:effectLst/>
              </a:rPr>
              <a:t> Airports Database contains </a:t>
            </a:r>
            <a:r>
              <a:rPr lang="en-US" b="1" i="0" dirty="0">
                <a:effectLst/>
              </a:rPr>
              <a:t>over 10,000</a:t>
            </a:r>
            <a:r>
              <a:rPr lang="en-US" b="0" i="0" dirty="0">
                <a:effectLst/>
              </a:rPr>
              <a:t> airports spanning the globe</a:t>
            </a:r>
            <a:endParaRPr lang="en-US" b="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</a:t>
            </a:r>
            <a:r>
              <a:rPr lang="en-US" dirty="0"/>
              <a:t>eveloped to store </a:t>
            </a:r>
            <a:r>
              <a:rPr lang="en-US" i="0" dirty="0">
                <a:effectLst/>
              </a:rPr>
              <a:t>free airport, airline, and route data</a:t>
            </a:r>
            <a:r>
              <a:rPr lang="en-US" dirty="0"/>
              <a:t> 			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This is where we sourced the CSV file which we converted to JSON files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StackOverflow</a:t>
            </a:r>
            <a:r>
              <a:rPr lang="en-US" sz="2000" dirty="0"/>
              <a:t> Discussion Forums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Free Code Camp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W3Schools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JavaScriptTutorial.net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IATA </a:t>
            </a:r>
            <a:r>
              <a:rPr lang="en-US" sz="2000" i="0" dirty="0">
                <a:effectLst/>
                <a:hlinkClick r:id="rId8"/>
              </a:rPr>
              <a:t>Airline and Airport Code 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02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2F2-F232-CC34-66EA-C01EC39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69" y="586712"/>
            <a:ext cx="7729728" cy="11887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VISUALIZATIONS WE BUILT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092C7-4363-3382-DE4E-29B9D9CF9B37}"/>
              </a:ext>
            </a:extLst>
          </p:cNvPr>
          <p:cNvSpPr txBox="1"/>
          <p:nvPr/>
        </p:nvSpPr>
        <p:spPr>
          <a:xfrm>
            <a:off x="406969" y="1318233"/>
            <a:ext cx="1137806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IATA</a:t>
            </a:r>
            <a:r>
              <a:rPr lang="en-US" sz="2400" dirty="0"/>
              <a:t> (International Airport Transportation Association) </a:t>
            </a:r>
            <a:r>
              <a:rPr lang="en-US" sz="2400" b="1" dirty="0"/>
              <a:t>Code Search 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w/ Map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2. Airport Info At-A-Glance </a:t>
            </a:r>
            <a:r>
              <a:rPr lang="en-US" sz="2400" dirty="0"/>
              <a:t>(airport name, altitude, city, country, altitude, time zone)</a:t>
            </a:r>
          </a:p>
          <a:p>
            <a:endParaRPr lang="en-US" sz="2400" dirty="0"/>
          </a:p>
          <a:p>
            <a:r>
              <a:rPr lang="en-US" sz="2400" b="1" dirty="0"/>
              <a:t>3. Top Destinations </a:t>
            </a:r>
            <a:r>
              <a:rPr lang="en-US" sz="2400" dirty="0"/>
              <a:t>Graph</a:t>
            </a:r>
          </a:p>
          <a:p>
            <a:endParaRPr lang="en-US" sz="2400" dirty="0"/>
          </a:p>
          <a:p>
            <a:r>
              <a:rPr lang="en-US" sz="2400" b="1" dirty="0"/>
              <a:t>4. Top Airlines </a:t>
            </a:r>
            <a:r>
              <a:rPr lang="en-US" sz="2400" dirty="0"/>
              <a:t>Graph</a:t>
            </a:r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b="1" dirty="0"/>
              <a:t>IATA Code Cheat Sheet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1CE52C-4D50-3743-243D-1BBE553645F1}"/>
              </a:ext>
            </a:extLst>
          </p:cNvPr>
          <p:cNvSpPr txBox="1">
            <a:spLocks/>
          </p:cNvSpPr>
          <p:nvPr/>
        </p:nvSpPr>
        <p:spPr>
          <a:xfrm>
            <a:off x="451901" y="2979682"/>
            <a:ext cx="7729728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LIVE DEMO (2-3mins)</a:t>
            </a:r>
          </a:p>
        </p:txBody>
      </p:sp>
    </p:spTree>
    <p:extLst>
      <p:ext uri="{BB962C8B-B14F-4D97-AF65-F5344CB8AC3E}">
        <p14:creationId xmlns:p14="http://schemas.microsoft.com/office/powerpoint/2010/main" val="270369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2966</TotalTime>
  <Words>1148</Words>
  <Application>Microsoft Macintosh PowerPoint</Application>
  <PresentationFormat>Widescreen</PresentationFormat>
  <Paragraphs>148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Menlo</vt:lpstr>
      <vt:lpstr>Wingdings 3</vt:lpstr>
      <vt:lpstr>Ion</vt:lpstr>
      <vt:lpstr>The Ultimate Travel Route Visualization Dashboard</vt:lpstr>
      <vt:lpstr>PROJECT CONCEPT</vt:lpstr>
      <vt:lpstr>PowerPoint Presentation</vt:lpstr>
      <vt:lpstr>PURPOSE</vt:lpstr>
      <vt:lpstr>PowerPoint Presentation</vt:lpstr>
      <vt:lpstr>DATA SOURCES</vt:lpstr>
      <vt:lpstr>PowerPoint Presentation</vt:lpstr>
      <vt:lpstr>VISUALIZATIONS WE BUILT</vt:lpstr>
      <vt:lpstr>PowerPoint Presentation</vt:lpstr>
      <vt:lpstr>A PEEK AT OUR CODE</vt:lpstr>
      <vt:lpstr>PowerPoint Presentation</vt:lpstr>
      <vt:lpstr>PowerPoint Presentation</vt:lpstr>
      <vt:lpstr>PowerPoint Presentation</vt:lpstr>
      <vt:lpstr>PowerPoint Presentation</vt:lpstr>
      <vt:lpstr>FUTURE IMPROVEMENTS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Travel ROUTE  Visualization Dashboard</dc:title>
  <dc:creator>Chantal Thomas</dc:creator>
  <cp:lastModifiedBy>Chantal Thomas</cp:lastModifiedBy>
  <cp:revision>13</cp:revision>
  <dcterms:created xsi:type="dcterms:W3CDTF">2024-02-28T01:45:20Z</dcterms:created>
  <dcterms:modified xsi:type="dcterms:W3CDTF">2024-03-03T18:06:54Z</dcterms:modified>
</cp:coreProperties>
</file>