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10"/>
  </p:notes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6306-246D-40D6-96C0-4848230AC473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985A-DE70-4796-852F-775365B3E3C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20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742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98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85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89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60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881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42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58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884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6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63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3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5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007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0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86D4-4BD3-453D-B0F1-16BB8489F862}" type="datetimeFigureOut">
              <a:rPr lang="pl-PL" smtClean="0"/>
              <a:t>2016-05-07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9FE6-7AD1-4C49-B64D-68FA1A4296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19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CSS/CSS_Box_Model/Mastering_margin_collap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ru/docs/Web/CSS/CSS_Box_Model/Mastering_margin_collaps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528414" y="758748"/>
            <a:ext cx="9028542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Болная модель: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09" y="2194164"/>
            <a:ext cx="7060542" cy="436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78727" y="758748"/>
            <a:ext cx="10195333" cy="1068103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«Схлопывание»</a:t>
            </a:r>
            <a:r>
              <a:rPr lang="pl-PL" sz="4800" b="1" dirty="0" smtClean="0">
                <a:latin typeface="Georgia" panose="02040502050405020303" pitchFamily="18" charset="0"/>
              </a:rPr>
              <a:t> </a:t>
            </a:r>
            <a:r>
              <a:rPr lang="pl-PL" sz="4800" dirty="0">
                <a:hlinkClick r:id="rId2" tooltip="Margin collapsing"/>
              </a:rPr>
              <a:t>Margin collapsing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3" name="Picture 2" descr="http://img.dreamdealer.nl/dd/understanding-taming-collapsing-margins-in-c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6" y="2694317"/>
            <a:ext cx="4667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enocular.com/dreamweaver/tutorials/csslayoutanddesign/images/margin_collap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49" y="2693459"/>
            <a:ext cx="378732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essendscher.de/workshop/images/0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99" y="2693459"/>
            <a:ext cx="2954907" cy="31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78727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«Выпадание»</a:t>
            </a:r>
            <a:r>
              <a:rPr lang="pl-PL" sz="4800" b="1" dirty="0" smtClean="0">
                <a:latin typeface="Georgia" panose="02040502050405020303" pitchFamily="18" charset="0"/>
              </a:rPr>
              <a:t> </a:t>
            </a:r>
            <a:r>
              <a:rPr lang="pl-PL" sz="4800" dirty="0">
                <a:hlinkClick r:id="rId2" tooltip="Margin collapsing"/>
              </a:rPr>
              <a:t>Margin collapsing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http://i.stack.imgur.com/is2B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6"/>
          <a:stretch/>
        </p:blipFill>
        <p:spPr bwMode="auto">
          <a:xfrm>
            <a:off x="368936" y="2616343"/>
            <a:ext cx="5301669" cy="32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.stack.imgur.com/is2B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73"/>
          <a:stretch/>
        </p:blipFill>
        <p:spPr bwMode="auto">
          <a:xfrm>
            <a:off x="5839126" y="2616343"/>
            <a:ext cx="5872909" cy="32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79210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Центрирование элемента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http://catine.ru/wp-content/uploads/2014/02/center-di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95" y="522156"/>
            <a:ext cx="1620406" cy="15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Метод центрирования абсолютно позиционированного блока с отрицательным внешним отступом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2" y="2222380"/>
            <a:ext cx="5301057" cy="20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css-tricks.com/wp-content/uploads/2011/10/centere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22" y="2222380"/>
            <a:ext cx="5751572" cy="43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.creatorhiro.com/wp-content/uploads/2013/10/margin-auto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2" y="4504908"/>
            <a:ext cx="5301057" cy="207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79210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Свойство </a:t>
            </a:r>
            <a:r>
              <a:rPr lang="pl-PL" sz="4800" b="1" dirty="0" smtClean="0">
                <a:latin typeface="Georgia" panose="02040502050405020303" pitchFamily="18" charset="0"/>
              </a:rPr>
              <a:t>display: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http://catine.ru/wp-content/uploads/2014/02/center-di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95" y="522156"/>
            <a:ext cx="1620406" cy="15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blog.4psa.com/wp-content/uploads/block-inli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5" y="2351313"/>
            <a:ext cx="5668930" cy="2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dn-ak.f.st-hatena.com/images/fotolife/e/end0tknr/20111229/201112291912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38" y="2347523"/>
            <a:ext cx="5750405" cy="28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79210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Georgia" panose="02040502050405020303" pitchFamily="18" charset="0"/>
              </a:rPr>
              <a:t>Свойство </a:t>
            </a:r>
            <a:r>
              <a:rPr lang="pl-PL" sz="4800" b="1" dirty="0" smtClean="0">
                <a:latin typeface="Georgia" panose="02040502050405020303" pitchFamily="18" charset="0"/>
              </a:rPr>
              <a:t>display: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pic>
        <p:nvPicPr>
          <p:cNvPr id="5122" name="Picture 2" descr="http://designshack.co.uk/wp-content/uploads/inlineBlock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0" y="2325373"/>
            <a:ext cx="5081931" cy="40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.stack.imgur.com/mGTY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18" y="2325373"/>
            <a:ext cx="6629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2.bp.blogspot.com/-72-u56KAoE0/Vgls3i0aNmI/AAAAAAAAGH8/k8PG2EOXfMg/s640/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8"/>
          <a:stretch/>
        </p:blipFill>
        <p:spPr bwMode="auto">
          <a:xfrm>
            <a:off x="5380718" y="4417017"/>
            <a:ext cx="6629400" cy="19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79210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Плохо / Хорошо</a:t>
            </a:r>
            <a:r>
              <a:rPr lang="pl-PL" sz="4800" b="1" dirty="0" smtClean="0">
                <a:latin typeface="Georgia" panose="02040502050405020303" pitchFamily="18" charset="0"/>
              </a:rPr>
              <a:t>: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7020" y="2438399"/>
            <a:ext cx="545296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dirty="0"/>
              <a:t>Отступы необходимо формировать за счёт самого элемента, </a:t>
            </a:r>
            <a:endParaRPr lang="ru-RU" sz="4000" dirty="0" smtClean="0"/>
          </a:p>
          <a:p>
            <a:pPr algn="ctr"/>
            <a:r>
              <a:rPr lang="ru-RU" sz="4000" dirty="0" smtClean="0"/>
              <a:t>а </a:t>
            </a:r>
            <a:r>
              <a:rPr lang="ru-RU" sz="4000" dirty="0"/>
              <a:t>не его </a:t>
            </a:r>
            <a:r>
              <a:rPr lang="ru-RU" sz="4000" dirty="0" smtClean="0"/>
              <a:t>содержания</a:t>
            </a:r>
            <a:endParaRPr lang="pl-PL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Отступ между соседними блоками за счёт отступов дочерних элемен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88" y="2438399"/>
            <a:ext cx="4371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ертикальные отступы или ещё раз про marg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26" y="584929"/>
            <a:ext cx="1669774" cy="14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title"/>
          </p:nvPr>
        </p:nvSpPr>
        <p:spPr>
          <a:xfrm>
            <a:off x="179210" y="758748"/>
            <a:ext cx="10195333" cy="106810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Georgia" panose="02040502050405020303" pitchFamily="18" charset="0"/>
              </a:rPr>
              <a:t>Плохо / Хорошо</a:t>
            </a:r>
            <a:r>
              <a:rPr lang="pl-PL" sz="4800" b="1" dirty="0" smtClean="0">
                <a:latin typeface="Georgia" panose="02040502050405020303" pitchFamily="18" charset="0"/>
              </a:rPr>
              <a:t>:</a:t>
            </a:r>
            <a:endParaRPr lang="pl-PL" sz="4800" b="1" dirty="0">
              <a:latin typeface="Georgia" panose="02040502050405020303" pitchFamily="18" charset="0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37020" y="2438399"/>
            <a:ext cx="545296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800" dirty="0" err="1" smtClean="0"/>
              <a:t>Margin</a:t>
            </a:r>
            <a:r>
              <a:rPr lang="pl-PL" sz="2800" dirty="0" smtClean="0"/>
              <a:t> </a:t>
            </a:r>
            <a:r>
              <a:rPr lang="ru-RU" sz="2800" dirty="0" smtClean="0"/>
              <a:t>первого </a:t>
            </a:r>
            <a:r>
              <a:rPr lang="ru-RU" sz="2800" dirty="0"/>
              <a:t>и последнего элементов вертикального списка должны быть нулевыми, ибо зачем? Если нужен отступ от внешних границ родителя, </a:t>
            </a:r>
            <a:r>
              <a:rPr lang="ru-RU" sz="2800" dirty="0" smtClean="0"/>
              <a:t>используем</a:t>
            </a:r>
            <a:r>
              <a:rPr lang="pl-PL" sz="2800" dirty="0" smtClean="0"/>
              <a:t> </a:t>
            </a:r>
            <a:r>
              <a:rPr lang="pl-PL" sz="2800" dirty="0" err="1" smtClean="0"/>
              <a:t>padding</a:t>
            </a:r>
            <a:r>
              <a:rPr lang="pl-PL" sz="2800" dirty="0" smtClean="0"/>
              <a:t> </a:t>
            </a:r>
            <a:r>
              <a:rPr lang="ru-RU" sz="2800" dirty="0" smtClean="0"/>
              <a:t>для родителя</a:t>
            </a:r>
            <a:endParaRPr lang="pl-P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Вертикальные отступы или ещё раз про marg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226" y="584929"/>
            <a:ext cx="1669774" cy="14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Margin для pad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23" y="2438399"/>
            <a:ext cx="5372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1051</TotalTime>
  <Words>67</Words>
  <Application>Microsoft Office PowerPoint</Application>
  <PresentationFormat>Panoramiczny</PresentationFormat>
  <Paragraphs>11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Trebuchet MS</vt:lpstr>
      <vt:lpstr>Berlin</vt:lpstr>
      <vt:lpstr>Болная модель:</vt:lpstr>
      <vt:lpstr>«Схлопывание» Margin collapsing</vt:lpstr>
      <vt:lpstr>«Выпадание» Margin collapsing</vt:lpstr>
      <vt:lpstr>Центрирование элемента</vt:lpstr>
      <vt:lpstr>Свойство display:</vt:lpstr>
      <vt:lpstr>Свойство display:</vt:lpstr>
      <vt:lpstr>Плохо / Хорошо:</vt:lpstr>
      <vt:lpstr>Плохо / Хорошо: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javaScript</dc:title>
  <dc:creator>MZheliaskov</dc:creator>
  <cp:lastModifiedBy>MZheliaskov</cp:lastModifiedBy>
  <cp:revision>52</cp:revision>
  <dcterms:created xsi:type="dcterms:W3CDTF">2016-04-13T09:25:16Z</dcterms:created>
  <dcterms:modified xsi:type="dcterms:W3CDTF">2016-05-07T04:56:12Z</dcterms:modified>
</cp:coreProperties>
</file>