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0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0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7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7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1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0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E8C1-98EE-4F57-A5A7-6073F4AC5D65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B432-00DB-4C05-B1C0-8F8C32A28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383E-DDF0-471A-A047-54C7B359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346386"/>
            <a:ext cx="5829300" cy="1190444"/>
          </a:xfrm>
        </p:spPr>
        <p:txBody>
          <a:bodyPr>
            <a:normAutofit fontScale="90000"/>
          </a:bodyPr>
          <a:lstStyle/>
          <a:p>
            <a:b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b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Portfolio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Project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65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826B-095E-4CE5-A7E3-984336D4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100" b="1" dirty="0"/>
              <a:t>INDEX</a:t>
            </a:r>
            <a:endParaRPr lang="ko-KR" altLang="en-US" sz="41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44E98-903A-424E-9314-DC86505B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latin typeface="+mn-ea"/>
              </a:rPr>
              <a:t>Outline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ko-KR" sz="3200" dirty="0">
                <a:latin typeface="+mn-ea"/>
              </a:rPr>
              <a:t>Background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ko-KR" sz="3200" dirty="0">
                <a:latin typeface="+mn-ea"/>
              </a:rPr>
              <a:t>Intention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ko-KR" sz="3200" dirty="0">
                <a:latin typeface="+mn-ea"/>
              </a:rPr>
              <a:t>Expected effect</a:t>
            </a:r>
          </a:p>
          <a:p>
            <a:pPr marL="0" indent="0">
              <a:buNone/>
            </a:pPr>
            <a:endParaRPr lang="en-US" altLang="ko-KR" sz="3200" dirty="0">
              <a:latin typeface="+mn-ea"/>
            </a:endParaRPr>
          </a:p>
          <a:p>
            <a:pPr marL="0" indent="0">
              <a:buNone/>
            </a:pPr>
            <a:r>
              <a:rPr lang="en-US" altLang="ko-KR" sz="3200" b="1" dirty="0">
                <a:latin typeface="+mn-ea"/>
              </a:rPr>
              <a:t>I.A.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altLang="ko-KR" sz="1700" b="1" dirty="0" err="1">
                <a:latin typeface="+mn-ea"/>
              </a:rPr>
              <a:t>asdfsd</a:t>
            </a:r>
            <a:endParaRPr lang="en-US" altLang="ko-KR" sz="1700" b="1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671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17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맑은 고딕</vt:lpstr>
      <vt:lpstr>Arial</vt:lpstr>
      <vt:lpstr>Calibri</vt:lpstr>
      <vt:lpstr>Calibri Light</vt:lpstr>
      <vt:lpstr>Office 테마</vt:lpstr>
      <vt:lpstr>  Portfolio Project Plan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Portfolio Project Plan</dc:title>
  <dc:creator>김 성덕</dc:creator>
  <cp:lastModifiedBy>김 성덕</cp:lastModifiedBy>
  <cp:revision>3</cp:revision>
  <dcterms:created xsi:type="dcterms:W3CDTF">2021-07-24T08:13:11Z</dcterms:created>
  <dcterms:modified xsi:type="dcterms:W3CDTF">2021-07-26T04:07:50Z</dcterms:modified>
</cp:coreProperties>
</file>