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Garamond"/>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18" roundtripDataSignature="AMtx7mhusC5XxYn60n5w16EeJ87bKJAK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aramond-bold.fntdata"/><Relationship Id="rId14" Type="http://schemas.openxmlformats.org/officeDocument/2006/relationships/font" Target="fonts/Garamond-regular.fntdata"/><Relationship Id="rId17" Type="http://schemas.openxmlformats.org/officeDocument/2006/relationships/font" Target="fonts/Garamond-boldItalic.fntdata"/><Relationship Id="rId16"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6" name="Shape 16"/>
        <p:cNvGrpSpPr/>
        <p:nvPr/>
      </p:nvGrpSpPr>
      <p:grpSpPr>
        <a:xfrm>
          <a:off x="0" y="0"/>
          <a:ext cx="0" cy="0"/>
          <a:chOff x="0" y="0"/>
          <a:chExt cx="0" cy="0"/>
        </a:xfrm>
      </p:grpSpPr>
      <p:sp>
        <p:nvSpPr>
          <p:cNvPr id="17" name="Google Shape;17;p10"/>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Clr>
                <a:srgbClr val="262626"/>
              </a:buClr>
              <a:buSzPts val="12000"/>
              <a:buFont typeface="Garamond"/>
              <a:buNone/>
              <a:defRPr sz="12000"/>
            </a:lvl1pPr>
            <a:lvl2pPr lvl="1" algn="ctr">
              <a:spcBef>
                <a:spcPts val="0"/>
              </a:spcBef>
              <a:spcAft>
                <a:spcPts val="0"/>
              </a:spcAft>
              <a:buClr>
                <a:schemeClr val="dk2"/>
              </a:buClr>
              <a:buSzPts val="12000"/>
              <a:buNone/>
              <a:defRPr sz="12000"/>
            </a:lvl2pPr>
            <a:lvl3pPr lvl="2" algn="ctr">
              <a:spcBef>
                <a:spcPts val="0"/>
              </a:spcBef>
              <a:spcAft>
                <a:spcPts val="0"/>
              </a:spcAft>
              <a:buClr>
                <a:schemeClr val="dk2"/>
              </a:buClr>
              <a:buSzPts val="12000"/>
              <a:buNone/>
              <a:defRPr sz="12000"/>
            </a:lvl3pPr>
            <a:lvl4pPr lvl="3" algn="ctr">
              <a:spcBef>
                <a:spcPts val="0"/>
              </a:spcBef>
              <a:spcAft>
                <a:spcPts val="0"/>
              </a:spcAft>
              <a:buClr>
                <a:schemeClr val="dk2"/>
              </a:buClr>
              <a:buSzPts val="12000"/>
              <a:buNone/>
              <a:defRPr sz="12000"/>
            </a:lvl4pPr>
            <a:lvl5pPr lvl="4" algn="ctr">
              <a:spcBef>
                <a:spcPts val="0"/>
              </a:spcBef>
              <a:spcAft>
                <a:spcPts val="0"/>
              </a:spcAft>
              <a:buClr>
                <a:schemeClr val="dk2"/>
              </a:buClr>
              <a:buSzPts val="12000"/>
              <a:buNone/>
              <a:defRPr sz="12000"/>
            </a:lvl5pPr>
            <a:lvl6pPr lvl="5" algn="ctr">
              <a:spcBef>
                <a:spcPts val="0"/>
              </a:spcBef>
              <a:spcAft>
                <a:spcPts val="0"/>
              </a:spcAft>
              <a:buClr>
                <a:schemeClr val="dk2"/>
              </a:buClr>
              <a:buSzPts val="12000"/>
              <a:buNone/>
              <a:defRPr sz="12000"/>
            </a:lvl6pPr>
            <a:lvl7pPr lvl="6" algn="ctr">
              <a:spcBef>
                <a:spcPts val="0"/>
              </a:spcBef>
              <a:spcAft>
                <a:spcPts val="0"/>
              </a:spcAft>
              <a:buClr>
                <a:schemeClr val="dk2"/>
              </a:buClr>
              <a:buSzPts val="12000"/>
              <a:buNone/>
              <a:defRPr sz="12000"/>
            </a:lvl7pPr>
            <a:lvl8pPr lvl="7" algn="ctr">
              <a:spcBef>
                <a:spcPts val="0"/>
              </a:spcBef>
              <a:spcAft>
                <a:spcPts val="0"/>
              </a:spcAft>
              <a:buClr>
                <a:schemeClr val="dk2"/>
              </a:buClr>
              <a:buSzPts val="12000"/>
              <a:buNone/>
              <a:defRPr sz="12000"/>
            </a:lvl8pPr>
            <a:lvl9pPr lvl="8" algn="ctr">
              <a:spcBef>
                <a:spcPts val="0"/>
              </a:spcBef>
              <a:spcAft>
                <a:spcPts val="0"/>
              </a:spcAft>
              <a:buClr>
                <a:schemeClr val="dk2"/>
              </a:buClr>
              <a:buSzPts val="12000"/>
              <a:buNone/>
              <a:defRPr sz="12000"/>
            </a:lvl9pPr>
          </a:lstStyle>
          <a:p/>
        </p:txBody>
      </p:sp>
      <p:sp>
        <p:nvSpPr>
          <p:cNvPr id="18" name="Google Shape;18;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9" name="Google Shape;1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1pPr>
            <a:lvl2pPr indent="0" lvl="1"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2pPr>
            <a:lvl3pPr indent="0" lvl="2"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3pPr>
            <a:lvl4pPr indent="0" lvl="3"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4pPr>
            <a:lvl5pPr indent="0" lvl="4"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5pPr>
            <a:lvl6pPr indent="0" lvl="5"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6pPr>
            <a:lvl7pPr indent="0" lvl="6"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7pPr>
            <a:lvl8pPr indent="0" lvl="7"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8pPr>
            <a:lvl9pPr indent="0" lvl="8"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19"/>
          <p:cNvSpPr txBox="1"/>
          <p:nvPr>
            <p:ph type="title"/>
          </p:nvPr>
        </p:nvSpPr>
        <p:spPr>
          <a:xfrm>
            <a:off x="970359" y="1041401"/>
            <a:ext cx="2788841"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 type="body"/>
          </p:nvPr>
        </p:nvSpPr>
        <p:spPr>
          <a:xfrm>
            <a:off x="4064001" y="736599"/>
            <a:ext cx="4102100" cy="3670301"/>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81" name="Google Shape;81;p19"/>
          <p:cNvSpPr txBox="1"/>
          <p:nvPr>
            <p:ph idx="2" type="body"/>
          </p:nvPr>
        </p:nvSpPr>
        <p:spPr>
          <a:xfrm>
            <a:off x="970359" y="2273299"/>
            <a:ext cx="2788841" cy="1828803"/>
          </a:xfrm>
          <a:prstGeom prst="rect">
            <a:avLst/>
          </a:prstGeom>
          <a:noFill/>
          <a:ln>
            <a:noFill/>
          </a:ln>
        </p:spPr>
        <p:txBody>
          <a:bodyPr anchorCtr="0" anchor="t" bIns="45700" lIns="91425" spcFirstLastPara="1" rIns="91425" wrap="square" tIns="45700">
            <a:normAutofit/>
          </a:bodyPr>
          <a:lstStyle>
            <a:lvl1pPr indent="-228600" lvl="0" marL="457200" algn="ctr">
              <a:spcBef>
                <a:spcPts val="240"/>
              </a:spcBef>
              <a:spcAft>
                <a:spcPts val="0"/>
              </a:spcAft>
              <a:buSzPts val="1380"/>
              <a:buNone/>
              <a:defRPr sz="120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82" name="Google Shape;82;p19"/>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cxnSp>
        <p:nvCxnSpPr>
          <p:cNvPr id="85" name="Google Shape;85;p19"/>
          <p:cNvCxnSpPr/>
          <p:nvPr/>
        </p:nvCxnSpPr>
        <p:spPr>
          <a:xfrm>
            <a:off x="1047127" y="2184400"/>
            <a:ext cx="26358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20"/>
          <p:cNvSpPr txBox="1"/>
          <p:nvPr>
            <p:ph type="title"/>
          </p:nvPr>
        </p:nvSpPr>
        <p:spPr>
          <a:xfrm>
            <a:off x="971549" y="1412874"/>
            <a:ext cx="4681362"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100"/>
              <a:buFont typeface="Garamond"/>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p:nvPr>
            <p:ph idx="2" type="pic"/>
          </p:nvPr>
        </p:nvSpPr>
        <p:spPr>
          <a:xfrm>
            <a:off x="6071124" y="781050"/>
            <a:ext cx="2297510" cy="35814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9" name="Google Shape;89;p20"/>
          <p:cNvSpPr txBox="1"/>
          <p:nvPr>
            <p:ph idx="1" type="body"/>
          </p:nvPr>
        </p:nvSpPr>
        <p:spPr>
          <a:xfrm>
            <a:off x="971549" y="2441574"/>
            <a:ext cx="4681362" cy="1371600"/>
          </a:xfrm>
          <a:prstGeom prst="rect">
            <a:avLst/>
          </a:prstGeom>
          <a:noFill/>
          <a:ln>
            <a:noFill/>
          </a:ln>
        </p:spPr>
        <p:txBody>
          <a:bodyPr anchorCtr="0" anchor="t" bIns="45700" lIns="91425" spcFirstLastPara="1" rIns="91425" wrap="square" tIns="45700">
            <a:normAutofit/>
          </a:bodyPr>
          <a:lstStyle>
            <a:lvl1pPr indent="-228600" lvl="0" marL="457200" algn="ctr">
              <a:spcBef>
                <a:spcPts val="270"/>
              </a:spcBef>
              <a:spcAft>
                <a:spcPts val="0"/>
              </a:spcAft>
              <a:buSzPts val="1553"/>
              <a:buNone/>
              <a:defRPr sz="13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90" name="Google Shape;90;p20"/>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3" name="Shape 93"/>
        <p:cNvGrpSpPr/>
        <p:nvPr/>
      </p:nvGrpSpPr>
      <p:grpSpPr>
        <a:xfrm>
          <a:off x="0" y="0"/>
          <a:ext cx="0" cy="0"/>
          <a:chOff x="0" y="0"/>
          <a:chExt cx="0" cy="0"/>
        </a:xfrm>
      </p:grpSpPr>
      <p:sp>
        <p:nvSpPr>
          <p:cNvPr id="94" name="Google Shape;94;p21"/>
          <p:cNvSpPr txBox="1"/>
          <p:nvPr>
            <p:ph type="title"/>
          </p:nvPr>
        </p:nvSpPr>
        <p:spPr>
          <a:xfrm>
            <a:off x="971551" y="3611561"/>
            <a:ext cx="7207250" cy="42505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p:nvPr>
            <p:ph idx="2" type="pic"/>
          </p:nvPr>
        </p:nvSpPr>
        <p:spPr>
          <a:xfrm>
            <a:off x="781070" y="781050"/>
            <a:ext cx="7579479" cy="2501902"/>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96" name="Google Shape;96;p21"/>
          <p:cNvSpPr txBox="1"/>
          <p:nvPr>
            <p:ph idx="1" type="body"/>
          </p:nvPr>
        </p:nvSpPr>
        <p:spPr>
          <a:xfrm>
            <a:off x="971551" y="4036615"/>
            <a:ext cx="7207250" cy="370284"/>
          </a:xfrm>
          <a:prstGeom prst="rect">
            <a:avLst/>
          </a:prstGeom>
          <a:noFill/>
          <a:ln>
            <a:noFill/>
          </a:ln>
        </p:spPr>
        <p:txBody>
          <a:bodyPr anchorCtr="0" anchor="t" bIns="45700" lIns="91425" spcFirstLastPara="1" rIns="91425" wrap="square" tIns="45700">
            <a:normAutofit/>
          </a:bodyPr>
          <a:lstStyle>
            <a:lvl1pPr indent="-228600" lvl="0" marL="457200" algn="ctr">
              <a:spcBef>
                <a:spcPts val="210"/>
              </a:spcBef>
              <a:spcAft>
                <a:spcPts val="0"/>
              </a:spcAft>
              <a:buSzPts val="1208"/>
              <a:buNone/>
              <a:defRPr sz="10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97" name="Google Shape;97;p21"/>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0" name="Shape 100"/>
        <p:cNvGrpSpPr/>
        <p:nvPr/>
      </p:nvGrpSpPr>
      <p:grpSpPr>
        <a:xfrm>
          <a:off x="0" y="0"/>
          <a:ext cx="0" cy="0"/>
          <a:chOff x="0" y="0"/>
          <a:chExt cx="0" cy="0"/>
        </a:xfrm>
      </p:grpSpPr>
      <p:sp>
        <p:nvSpPr>
          <p:cNvPr id="101" name="Google Shape;101;p22"/>
          <p:cNvSpPr txBox="1"/>
          <p:nvPr>
            <p:ph type="title"/>
          </p:nvPr>
        </p:nvSpPr>
        <p:spPr>
          <a:xfrm>
            <a:off x="977901" y="736599"/>
            <a:ext cx="7194549" cy="22161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 type="body"/>
          </p:nvPr>
        </p:nvSpPr>
        <p:spPr>
          <a:xfrm>
            <a:off x="977901" y="3257550"/>
            <a:ext cx="7194549"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03" name="Google Shape;103;p22"/>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2"/>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2"/>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cxnSp>
        <p:nvCxnSpPr>
          <p:cNvPr id="106" name="Google Shape;106;p22"/>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7" name="Shape 107"/>
        <p:cNvGrpSpPr/>
        <p:nvPr/>
      </p:nvGrpSpPr>
      <p:grpSpPr>
        <a:xfrm>
          <a:off x="0" y="0"/>
          <a:ext cx="0" cy="0"/>
          <a:chOff x="0" y="0"/>
          <a:chExt cx="0" cy="0"/>
        </a:xfrm>
      </p:grpSpPr>
      <p:sp>
        <p:nvSpPr>
          <p:cNvPr id="108" name="Google Shape;108;p23"/>
          <p:cNvSpPr txBox="1"/>
          <p:nvPr>
            <p:ph type="title"/>
          </p:nvPr>
        </p:nvSpPr>
        <p:spPr>
          <a:xfrm>
            <a:off x="1084660" y="736599"/>
            <a:ext cx="6972299" cy="177800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 type="body"/>
          </p:nvPr>
        </p:nvSpPr>
        <p:spPr>
          <a:xfrm>
            <a:off x="1256109" y="2514600"/>
            <a:ext cx="6629402" cy="438150"/>
          </a:xfrm>
          <a:prstGeom prst="rect">
            <a:avLst/>
          </a:prstGeom>
          <a:noFill/>
          <a:ln>
            <a:noFill/>
          </a:ln>
        </p:spPr>
        <p:txBody>
          <a:bodyPr anchorCtr="0" anchor="ctr" bIns="45700" lIns="91425" spcFirstLastPara="1" rIns="91425" wrap="square" tIns="45700">
            <a:normAutofit/>
          </a:bodyPr>
          <a:lstStyle>
            <a:lvl1pPr indent="-228600" lvl="0" marL="457200" algn="r">
              <a:spcBef>
                <a:spcPts val="300"/>
              </a:spcBef>
              <a:spcAft>
                <a:spcPts val="0"/>
              </a:spcAft>
              <a:buSzPts val="1725"/>
              <a:buFont typeface="Garamond"/>
              <a:buNone/>
              <a:defRPr sz="1500"/>
            </a:lvl1pPr>
            <a:lvl2pPr indent="-228600" lvl="1" marL="914400" algn="l">
              <a:spcBef>
                <a:spcPts val="450"/>
              </a:spcBef>
              <a:spcAft>
                <a:spcPts val="0"/>
              </a:spcAft>
              <a:buSzPts val="1725"/>
              <a:buFont typeface="Garamond"/>
              <a:buNone/>
              <a:defRPr/>
            </a:lvl2pPr>
            <a:lvl3pPr indent="-228600" lvl="2" marL="1371600" algn="l">
              <a:spcBef>
                <a:spcPts val="450"/>
              </a:spcBef>
              <a:spcAft>
                <a:spcPts val="0"/>
              </a:spcAft>
              <a:buSzPts val="1553"/>
              <a:buFont typeface="Garamond"/>
              <a:buNone/>
              <a:defRPr/>
            </a:lvl3pPr>
            <a:lvl4pPr indent="-228600" lvl="3" marL="1828800" algn="l">
              <a:spcBef>
                <a:spcPts val="450"/>
              </a:spcBef>
              <a:spcAft>
                <a:spcPts val="0"/>
              </a:spcAft>
              <a:buSzPts val="1380"/>
              <a:buFont typeface="Garamond"/>
              <a:buNone/>
              <a:defRPr/>
            </a:lvl4pPr>
            <a:lvl5pPr indent="-228600" lvl="4" marL="2286000" algn="l">
              <a:spcBef>
                <a:spcPts val="450"/>
              </a:spcBef>
              <a:spcAft>
                <a:spcPts val="0"/>
              </a:spcAft>
              <a:buSzPts val="1208"/>
              <a:buFont typeface="Garamond"/>
              <a:buNone/>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10" name="Google Shape;110;p23"/>
          <p:cNvSpPr txBox="1"/>
          <p:nvPr>
            <p:ph idx="2" type="body"/>
          </p:nvPr>
        </p:nvSpPr>
        <p:spPr>
          <a:xfrm>
            <a:off x="971551" y="3257550"/>
            <a:ext cx="7207250"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11" name="Google Shape;111;p2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23"/>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dk1"/>
                </a:solidFill>
                <a:latin typeface="Garamond"/>
                <a:ea typeface="Garamond"/>
                <a:cs typeface="Garamond"/>
                <a:sym typeface="Garamond"/>
              </a:rPr>
              <a:t>“</a:t>
            </a:r>
            <a:endParaRPr/>
          </a:p>
        </p:txBody>
      </p:sp>
      <p:sp>
        <p:nvSpPr>
          <p:cNvPr id="115" name="Google Shape;115;p23"/>
          <p:cNvSpPr txBox="1"/>
          <p:nvPr/>
        </p:nvSpPr>
        <p:spPr>
          <a:xfrm>
            <a:off x="7950200" y="2120903"/>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rPr b="0" i="0" lang="en" sz="6000" u="none" cap="none" strike="noStrike">
                <a:solidFill>
                  <a:schemeClr val="dk1"/>
                </a:solidFill>
                <a:latin typeface="Garamond"/>
                <a:ea typeface="Garamond"/>
                <a:cs typeface="Garamond"/>
                <a:sym typeface="Garamond"/>
              </a:rPr>
              <a:t>”</a:t>
            </a:r>
            <a:endParaRPr/>
          </a:p>
        </p:txBody>
      </p:sp>
      <p:cxnSp>
        <p:nvCxnSpPr>
          <p:cNvPr id="116" name="Google Shape;116;p23"/>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7" name="Shape 117"/>
        <p:cNvGrpSpPr/>
        <p:nvPr/>
      </p:nvGrpSpPr>
      <p:grpSpPr>
        <a:xfrm>
          <a:off x="0" y="0"/>
          <a:ext cx="0" cy="0"/>
          <a:chOff x="0" y="0"/>
          <a:chExt cx="0" cy="0"/>
        </a:xfrm>
      </p:grpSpPr>
      <p:sp>
        <p:nvSpPr>
          <p:cNvPr id="118" name="Google Shape;118;p24"/>
          <p:cNvSpPr txBox="1"/>
          <p:nvPr>
            <p:ph type="title"/>
          </p:nvPr>
        </p:nvSpPr>
        <p:spPr>
          <a:xfrm>
            <a:off x="971552" y="2481436"/>
            <a:ext cx="7207251" cy="110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4"/>
          <p:cNvSpPr txBox="1"/>
          <p:nvPr>
            <p:ph idx="1" type="body"/>
          </p:nvPr>
        </p:nvSpPr>
        <p:spPr>
          <a:xfrm>
            <a:off x="971551" y="3583036"/>
            <a:ext cx="720725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20" name="Google Shape;120;p24"/>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3" name="Shape 123"/>
        <p:cNvGrpSpPr/>
        <p:nvPr/>
      </p:nvGrpSpPr>
      <p:grpSpPr>
        <a:xfrm>
          <a:off x="0" y="0"/>
          <a:ext cx="0" cy="0"/>
          <a:chOff x="0" y="0"/>
          <a:chExt cx="0" cy="0"/>
        </a:xfrm>
      </p:grpSpPr>
      <p:sp>
        <p:nvSpPr>
          <p:cNvPr id="124" name="Google Shape;124;p25"/>
          <p:cNvSpPr txBox="1"/>
          <p:nvPr>
            <p:ph type="title"/>
          </p:nvPr>
        </p:nvSpPr>
        <p:spPr>
          <a:xfrm>
            <a:off x="1084660" y="736599"/>
            <a:ext cx="6972299"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 type="body"/>
          </p:nvPr>
        </p:nvSpPr>
        <p:spPr>
          <a:xfrm>
            <a:off x="971551" y="2729484"/>
            <a:ext cx="7207251" cy="66522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26" name="Google Shape;126;p25"/>
          <p:cNvSpPr txBox="1"/>
          <p:nvPr>
            <p:ph idx="2" type="body"/>
          </p:nvPr>
        </p:nvSpPr>
        <p:spPr>
          <a:xfrm>
            <a:off x="971551" y="3397250"/>
            <a:ext cx="7207251" cy="10096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27" name="Google Shape;127;p2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5"/>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 sz="6000" u="none" cap="none" strike="noStrike">
                <a:solidFill>
                  <a:schemeClr val="dk1"/>
                </a:solidFill>
                <a:latin typeface="Garamond"/>
                <a:ea typeface="Garamond"/>
                <a:cs typeface="Garamond"/>
                <a:sym typeface="Garamond"/>
              </a:rPr>
              <a:t>“</a:t>
            </a:r>
            <a:endParaRPr/>
          </a:p>
        </p:txBody>
      </p:sp>
      <p:sp>
        <p:nvSpPr>
          <p:cNvPr id="131" name="Google Shape;131;p25"/>
          <p:cNvSpPr txBox="1"/>
          <p:nvPr/>
        </p:nvSpPr>
        <p:spPr>
          <a:xfrm>
            <a:off x="7950200" y="1949446"/>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rPr b="0" i="0" lang="en" sz="6000" u="none" cap="none" strike="noStrike">
                <a:solidFill>
                  <a:schemeClr val="dk1"/>
                </a:solidFill>
                <a:latin typeface="Garamond"/>
                <a:ea typeface="Garamond"/>
                <a:cs typeface="Garamond"/>
                <a:sym typeface="Garamond"/>
              </a:rPr>
              <a:t>”</a:t>
            </a:r>
            <a:endParaRPr/>
          </a:p>
        </p:txBody>
      </p:sp>
      <p:cxnSp>
        <p:nvCxnSpPr>
          <p:cNvPr id="132" name="Google Shape;132;p25"/>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3" name="Shape 133"/>
        <p:cNvGrpSpPr/>
        <p:nvPr/>
      </p:nvGrpSpPr>
      <p:grpSpPr>
        <a:xfrm>
          <a:off x="0" y="0"/>
          <a:ext cx="0" cy="0"/>
          <a:chOff x="0" y="0"/>
          <a:chExt cx="0" cy="0"/>
        </a:xfrm>
      </p:grpSpPr>
      <p:sp>
        <p:nvSpPr>
          <p:cNvPr id="134" name="Google Shape;134;p26"/>
          <p:cNvSpPr txBox="1"/>
          <p:nvPr>
            <p:ph type="title"/>
          </p:nvPr>
        </p:nvSpPr>
        <p:spPr>
          <a:xfrm>
            <a:off x="971551" y="736599"/>
            <a:ext cx="7207250"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 type="body"/>
          </p:nvPr>
        </p:nvSpPr>
        <p:spPr>
          <a:xfrm>
            <a:off x="971551" y="2722626"/>
            <a:ext cx="7207251" cy="63093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15"/>
              <a:buNone/>
              <a:defRPr sz="21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36" name="Google Shape;136;p26"/>
          <p:cNvSpPr txBox="1"/>
          <p:nvPr>
            <p:ph idx="2" type="body"/>
          </p:nvPr>
        </p:nvSpPr>
        <p:spPr>
          <a:xfrm>
            <a:off x="971550" y="3352800"/>
            <a:ext cx="7207253" cy="105410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137" name="Google Shape;137;p26"/>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6"/>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6"/>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26"/>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sp>
        <p:nvSpPr>
          <p:cNvPr id="142" name="Google Shape;142;p27"/>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 type="body"/>
          </p:nvPr>
        </p:nvSpPr>
        <p:spPr>
          <a:xfrm rot="5400000">
            <a:off x="3327398" y="-438149"/>
            <a:ext cx="2489202" cy="7200897"/>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44" name="Google Shape;144;p27"/>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7"/>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7"/>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cxnSp>
        <p:nvCxnSpPr>
          <p:cNvPr id="147" name="Google Shape;147;p27"/>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28"/>
          <p:cNvSpPr txBox="1"/>
          <p:nvPr>
            <p:ph type="title"/>
          </p:nvPr>
        </p:nvSpPr>
        <p:spPr>
          <a:xfrm rot="5400000">
            <a:off x="5623453" y="1862664"/>
            <a:ext cx="3670301" cy="141817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 type="body"/>
          </p:nvPr>
        </p:nvSpPr>
        <p:spPr>
          <a:xfrm rot="5400000">
            <a:off x="1923783" y="-215635"/>
            <a:ext cx="3670301" cy="5574769"/>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151" name="Google Shape;151;p28"/>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8"/>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8"/>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cxnSp>
        <p:nvCxnSpPr>
          <p:cNvPr id="154" name="Google Shape;154;p28"/>
          <p:cNvCxnSpPr/>
          <p:nvPr/>
        </p:nvCxnSpPr>
        <p:spPr>
          <a:xfrm>
            <a:off x="6647918"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ctr">
              <a:spcBef>
                <a:spcPts val="0"/>
              </a:spcBef>
              <a:spcAft>
                <a:spcPts val="0"/>
              </a:spcAft>
              <a:buClr>
                <a:srgbClr val="262626"/>
              </a:buClr>
              <a:buSzPts val="2800"/>
              <a:buFont typeface="Garamond"/>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22" name="Google Shape;22;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23" name="Google Shape;2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1pPr>
            <a:lvl2pPr indent="0" lvl="1"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2pPr>
            <a:lvl3pPr indent="0" lvl="2"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3pPr>
            <a:lvl4pPr indent="0" lvl="3"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4pPr>
            <a:lvl5pPr indent="0" lvl="4"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5pPr>
            <a:lvl6pPr indent="0" lvl="5"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6pPr>
            <a:lvl7pPr indent="0" lvl="6"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7pPr>
            <a:lvl8pPr indent="0" lvl="7"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8pPr>
            <a:lvl9pPr indent="0" lvl="8" marL="0" marR="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grpSp>
        <p:nvGrpSpPr>
          <p:cNvPr id="25" name="Google Shape;25;p12"/>
          <p:cNvGrpSpPr/>
          <p:nvPr/>
        </p:nvGrpSpPr>
        <p:grpSpPr>
          <a:xfrm>
            <a:off x="-12700" y="0"/>
            <a:ext cx="9173370" cy="5142161"/>
            <a:chOff x="-16934" y="0"/>
            <a:chExt cx="12231160" cy="6856214"/>
          </a:xfrm>
        </p:grpSpPr>
        <p:pic>
          <p:nvPicPr>
            <p:cNvPr descr="HD-PanelTitleR1.png" id="26" name="Google Shape;26;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1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8" name="Google Shape;28;p1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9" name="Google Shape;29;p1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30" name="Google Shape;30;p12"/>
          <p:cNvSpPr txBox="1"/>
          <p:nvPr>
            <p:ph type="ctrTitle"/>
          </p:nvPr>
        </p:nvSpPr>
        <p:spPr>
          <a:xfrm>
            <a:off x="2019299" y="1403349"/>
            <a:ext cx="5111752" cy="11366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4050"/>
              <a:buFont typeface="Garamond"/>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 type="subTitle"/>
          </p:nvPr>
        </p:nvSpPr>
        <p:spPr>
          <a:xfrm>
            <a:off x="2019299" y="2743198"/>
            <a:ext cx="5111752" cy="990602"/>
          </a:xfrm>
          <a:prstGeom prst="rect">
            <a:avLst/>
          </a:prstGeom>
          <a:noFill/>
          <a:ln>
            <a:noFill/>
          </a:ln>
        </p:spPr>
        <p:txBody>
          <a:bodyPr anchorCtr="0" anchor="t" bIns="45700" lIns="91425" spcFirstLastPara="1" rIns="91425" wrap="square" tIns="45700">
            <a:normAutofit/>
          </a:bodyPr>
          <a:lstStyle>
            <a:lvl1pPr lvl="0" algn="ctr">
              <a:spcBef>
                <a:spcPts val="315"/>
              </a:spcBef>
              <a:spcAft>
                <a:spcPts val="0"/>
              </a:spcAft>
              <a:buSzPts val="1811"/>
              <a:buNone/>
              <a:defRPr sz="1575">
                <a:solidFill>
                  <a:schemeClr val="dk1"/>
                </a:solidFill>
              </a:defRPr>
            </a:lvl1pPr>
            <a:lvl2pPr lvl="1" algn="ctr">
              <a:spcBef>
                <a:spcPts val="450"/>
              </a:spcBef>
              <a:spcAft>
                <a:spcPts val="0"/>
              </a:spcAft>
              <a:buSzPts val="1725"/>
              <a:buNone/>
              <a:defRPr>
                <a:solidFill>
                  <a:srgbClr val="888888"/>
                </a:solidFill>
              </a:defRPr>
            </a:lvl2pPr>
            <a:lvl3pPr lvl="2" algn="ctr">
              <a:spcBef>
                <a:spcPts val="450"/>
              </a:spcBef>
              <a:spcAft>
                <a:spcPts val="0"/>
              </a:spcAft>
              <a:buSzPts val="1553"/>
              <a:buNone/>
              <a:defRPr>
                <a:solidFill>
                  <a:srgbClr val="888888"/>
                </a:solidFill>
              </a:defRPr>
            </a:lvl3pPr>
            <a:lvl4pPr lvl="3" algn="ctr">
              <a:spcBef>
                <a:spcPts val="450"/>
              </a:spcBef>
              <a:spcAft>
                <a:spcPts val="0"/>
              </a:spcAft>
              <a:buSzPts val="1380"/>
              <a:buNone/>
              <a:defRPr>
                <a:solidFill>
                  <a:srgbClr val="888888"/>
                </a:solidFill>
              </a:defRPr>
            </a:lvl4pPr>
            <a:lvl5pPr lvl="4" algn="ctr">
              <a:spcBef>
                <a:spcPts val="450"/>
              </a:spcBef>
              <a:spcAft>
                <a:spcPts val="0"/>
              </a:spcAft>
              <a:buSzPts val="1208"/>
              <a:buNone/>
              <a:defRPr>
                <a:solidFill>
                  <a:srgbClr val="888888"/>
                </a:solidFill>
              </a:defRPr>
            </a:lvl5pPr>
            <a:lvl6pPr lvl="5" algn="ctr">
              <a:spcBef>
                <a:spcPts val="450"/>
              </a:spcBef>
              <a:spcAft>
                <a:spcPts val="0"/>
              </a:spcAft>
              <a:buSzPts val="1208"/>
              <a:buNone/>
              <a:defRPr>
                <a:solidFill>
                  <a:srgbClr val="888888"/>
                </a:solidFill>
              </a:defRPr>
            </a:lvl6pPr>
            <a:lvl7pPr lvl="6" algn="ctr">
              <a:spcBef>
                <a:spcPts val="450"/>
              </a:spcBef>
              <a:spcAft>
                <a:spcPts val="0"/>
              </a:spcAft>
              <a:buSzPts val="1208"/>
              <a:buNone/>
              <a:defRPr>
                <a:solidFill>
                  <a:srgbClr val="888888"/>
                </a:solidFill>
              </a:defRPr>
            </a:lvl7pPr>
            <a:lvl8pPr lvl="7" algn="ctr">
              <a:spcBef>
                <a:spcPts val="450"/>
              </a:spcBef>
              <a:spcAft>
                <a:spcPts val="0"/>
              </a:spcAft>
              <a:buSzPts val="1208"/>
              <a:buNone/>
              <a:defRPr>
                <a:solidFill>
                  <a:srgbClr val="888888"/>
                </a:solidFill>
              </a:defRPr>
            </a:lvl8pPr>
            <a:lvl9pPr lvl="8" algn="ctr">
              <a:spcBef>
                <a:spcPts val="450"/>
              </a:spcBef>
              <a:spcAft>
                <a:spcPts val="450"/>
              </a:spcAft>
              <a:buSzPts val="1208"/>
              <a:buNone/>
              <a:defRPr>
                <a:solidFill>
                  <a:srgbClr val="888888"/>
                </a:solidFill>
              </a:defRPr>
            </a:lvl9pPr>
          </a:lstStyle>
          <a:p/>
        </p:txBody>
      </p:sp>
      <p:sp>
        <p:nvSpPr>
          <p:cNvPr id="32" name="Google Shape;32;p12"/>
          <p:cNvSpPr txBox="1"/>
          <p:nvPr>
            <p:ph idx="10" type="dt"/>
          </p:nvPr>
        </p:nvSpPr>
        <p:spPr>
          <a:xfrm>
            <a:off x="5987425" y="3778247"/>
            <a:ext cx="67310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2019298" y="3778247"/>
            <a:ext cx="3910976"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6717676" y="3778247"/>
            <a:ext cx="413375"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cxnSp>
        <p:nvCxnSpPr>
          <p:cNvPr id="35" name="Google Shape;35;p12"/>
          <p:cNvCxnSpPr/>
          <p:nvPr/>
        </p:nvCxnSpPr>
        <p:spPr>
          <a:xfrm>
            <a:off x="2019299" y="2641598"/>
            <a:ext cx="511175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cxnSp>
        <p:nvCxnSpPr>
          <p:cNvPr id="37" name="Google Shape;37;p13"/>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
        <p:nvSpPr>
          <p:cNvPr id="38" name="Google Shape;38;p13"/>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40" name="Google Shape;40;p1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4"/>
          <p:cNvSpPr txBox="1"/>
          <p:nvPr>
            <p:ph type="title"/>
          </p:nvPr>
        </p:nvSpPr>
        <p:spPr>
          <a:xfrm>
            <a:off x="1511302" y="1314454"/>
            <a:ext cx="6119016" cy="1366886"/>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3300"/>
              <a:buFont typeface="Garamond"/>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 type="body"/>
          </p:nvPr>
        </p:nvSpPr>
        <p:spPr>
          <a:xfrm>
            <a:off x="1511300" y="2884539"/>
            <a:ext cx="6119018" cy="71591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6" name="Google Shape;46;p14"/>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cxnSp>
        <p:nvCxnSpPr>
          <p:cNvPr id="49" name="Google Shape;49;p14"/>
          <p:cNvCxnSpPr/>
          <p:nvPr/>
        </p:nvCxnSpPr>
        <p:spPr>
          <a:xfrm>
            <a:off x="1509542" y="2782939"/>
            <a:ext cx="6122535"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cxnSp>
        <p:nvCxnSpPr>
          <p:cNvPr id="51" name="Google Shape;51;p15"/>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
        <p:nvSpPr>
          <p:cNvPr id="52" name="Google Shape;52;p15"/>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 type="body"/>
          </p:nvPr>
        </p:nvSpPr>
        <p:spPr>
          <a:xfrm>
            <a:off x="973836"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4" name="Google Shape;54;p15"/>
          <p:cNvSpPr txBox="1"/>
          <p:nvPr>
            <p:ph idx="2" type="body"/>
          </p:nvPr>
        </p:nvSpPr>
        <p:spPr>
          <a:xfrm>
            <a:off x="4636008"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5" name="Google Shape;55;p1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6"/>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 type="body"/>
          </p:nvPr>
        </p:nvSpPr>
        <p:spPr>
          <a:xfrm>
            <a:off x="971550"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504"/>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61" name="Google Shape;61;p16"/>
          <p:cNvSpPr txBox="1"/>
          <p:nvPr>
            <p:ph idx="2" type="body"/>
          </p:nvPr>
        </p:nvSpPr>
        <p:spPr>
          <a:xfrm>
            <a:off x="971550"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62" name="Google Shape;62;p16"/>
          <p:cNvSpPr txBox="1"/>
          <p:nvPr>
            <p:ph idx="3" type="body"/>
          </p:nvPr>
        </p:nvSpPr>
        <p:spPr>
          <a:xfrm>
            <a:off x="4635503"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504"/>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63" name="Google Shape;63;p16"/>
          <p:cNvSpPr txBox="1"/>
          <p:nvPr>
            <p:ph idx="4" type="body"/>
          </p:nvPr>
        </p:nvSpPr>
        <p:spPr>
          <a:xfrm>
            <a:off x="4635503"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64" name="Google Shape;64;p16"/>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cxnSp>
        <p:nvCxnSpPr>
          <p:cNvPr id="67" name="Google Shape;67;p16"/>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7"/>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cxnSp>
        <p:nvCxnSpPr>
          <p:cNvPr id="73" name="Google Shape;73;p17"/>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18"/>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dk1"/>
              </a:buClr>
              <a:buSzPts val="700"/>
              <a:buFont typeface="Garamond"/>
              <a:buNone/>
              <a:defRPr/>
            </a:lvl1pPr>
            <a:lvl2pPr indent="0" lvl="1" marL="0" algn="r">
              <a:spcBef>
                <a:spcPts val="0"/>
              </a:spcBef>
              <a:spcAft>
                <a:spcPts val="0"/>
              </a:spcAft>
              <a:buClr>
                <a:schemeClr val="dk1"/>
              </a:buClr>
              <a:buSzPts val="700"/>
              <a:buFont typeface="Garamond"/>
              <a:buNone/>
              <a:defRPr/>
            </a:lvl2pPr>
            <a:lvl3pPr indent="0" lvl="2" marL="0" algn="r">
              <a:spcBef>
                <a:spcPts val="0"/>
              </a:spcBef>
              <a:spcAft>
                <a:spcPts val="0"/>
              </a:spcAft>
              <a:buClr>
                <a:schemeClr val="dk1"/>
              </a:buClr>
              <a:buSzPts val="700"/>
              <a:buFont typeface="Garamond"/>
              <a:buNone/>
              <a:defRPr/>
            </a:lvl3pPr>
            <a:lvl4pPr indent="0" lvl="3" marL="0" algn="r">
              <a:spcBef>
                <a:spcPts val="0"/>
              </a:spcBef>
              <a:spcAft>
                <a:spcPts val="0"/>
              </a:spcAft>
              <a:buClr>
                <a:schemeClr val="dk1"/>
              </a:buClr>
              <a:buSzPts val="700"/>
              <a:buFont typeface="Garamond"/>
              <a:buNone/>
              <a:defRPr/>
            </a:lvl4pPr>
            <a:lvl5pPr indent="0" lvl="4" marL="0" algn="r">
              <a:spcBef>
                <a:spcPts val="0"/>
              </a:spcBef>
              <a:spcAft>
                <a:spcPts val="0"/>
              </a:spcAft>
              <a:buClr>
                <a:schemeClr val="dk1"/>
              </a:buClr>
              <a:buSzPts val="700"/>
              <a:buFont typeface="Garamond"/>
              <a:buNone/>
              <a:defRPr/>
            </a:lvl5pPr>
            <a:lvl6pPr indent="0" lvl="5" marL="0" algn="r">
              <a:spcBef>
                <a:spcPts val="0"/>
              </a:spcBef>
              <a:spcAft>
                <a:spcPts val="0"/>
              </a:spcAft>
              <a:buClr>
                <a:schemeClr val="dk1"/>
              </a:buClr>
              <a:buSzPts val="700"/>
              <a:buFont typeface="Garamond"/>
              <a:buNone/>
              <a:defRPr/>
            </a:lvl6pPr>
            <a:lvl7pPr indent="0" lvl="6" marL="0" algn="r">
              <a:spcBef>
                <a:spcPts val="0"/>
              </a:spcBef>
              <a:spcAft>
                <a:spcPts val="0"/>
              </a:spcAft>
              <a:buClr>
                <a:schemeClr val="dk1"/>
              </a:buClr>
              <a:buSzPts val="700"/>
              <a:buFont typeface="Garamond"/>
              <a:buNone/>
              <a:defRPr/>
            </a:lvl7pPr>
            <a:lvl8pPr indent="0" lvl="7" marL="0" algn="r">
              <a:spcBef>
                <a:spcPts val="0"/>
              </a:spcBef>
              <a:spcAft>
                <a:spcPts val="0"/>
              </a:spcAft>
              <a:buClr>
                <a:schemeClr val="dk1"/>
              </a:buClr>
              <a:buSzPts val="700"/>
              <a:buFont typeface="Garamond"/>
              <a:buNone/>
              <a:defRPr/>
            </a:lvl8pPr>
            <a:lvl9pPr indent="0" lvl="8" marL="0" algn="r">
              <a:spcBef>
                <a:spcPts val="0"/>
              </a:spcBef>
              <a:spcAft>
                <a:spcPts val="0"/>
              </a:spcAft>
              <a:buClr>
                <a:schemeClr val="dk1"/>
              </a:buClr>
              <a:buSzPts val="700"/>
              <a:buFont typeface="Garamond"/>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slideLayout" Target="../slideLayouts/slideLayout19.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23" Type="http://schemas.openxmlformats.org/officeDocument/2006/relationships/theme" Target="../theme/theme2.xml"/><Relationship Id="rId1" Type="http://schemas.openxmlformats.org/officeDocument/2006/relationships/image" Target="../media/image5.jp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9"/>
          <p:cNvGrpSpPr/>
          <p:nvPr/>
        </p:nvGrpSpPr>
        <p:grpSpPr>
          <a:xfrm>
            <a:off x="-11802" y="0"/>
            <a:ext cx="9172472" cy="5142161"/>
            <a:chOff x="-15736" y="0"/>
            <a:chExt cx="12229962" cy="6856214"/>
          </a:xfrm>
        </p:grpSpPr>
        <p:pic>
          <p:nvPicPr>
            <p:cNvPr descr="HD-PanelContent.png" id="7" name="Google Shape;7;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9"/>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9"/>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9"/>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9"/>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9"/>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marR="0" rtl="0" algn="l">
              <a:spcBef>
                <a:spcPts val="36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1pPr>
            <a:lvl2pPr indent="-338137" lvl="1" marL="914400" marR="0" rtl="0" algn="l">
              <a:spcBef>
                <a:spcPts val="450"/>
              </a:spcBef>
              <a:spcAft>
                <a:spcPts val="0"/>
              </a:spcAft>
              <a:buClr>
                <a:schemeClr val="accent1"/>
              </a:buClr>
              <a:buSzPts val="1725"/>
              <a:buFont typeface="Arial"/>
              <a:buChar char="•"/>
              <a:defRPr b="0" i="0" sz="1500" u="none" cap="none" strike="noStrike">
                <a:solidFill>
                  <a:srgbClr val="262626"/>
                </a:solidFill>
                <a:latin typeface="Garamond"/>
                <a:ea typeface="Garamond"/>
                <a:cs typeface="Garamond"/>
                <a:sym typeface="Garamond"/>
              </a:defRPr>
            </a:lvl2pPr>
            <a:lvl3pPr indent="-327183" lvl="2" marL="1371600" marR="0" rtl="0" algn="l">
              <a:spcBef>
                <a:spcPts val="450"/>
              </a:spcBef>
              <a:spcAft>
                <a:spcPts val="0"/>
              </a:spcAft>
              <a:buClr>
                <a:schemeClr val="accent1"/>
              </a:buClr>
              <a:buSzPts val="1553"/>
              <a:buFont typeface="Arial"/>
              <a:buChar char="•"/>
              <a:defRPr b="0" i="0" sz="1350" u="none" cap="none" strike="noStrike">
                <a:solidFill>
                  <a:srgbClr val="262626"/>
                </a:solidFill>
                <a:latin typeface="Garamond"/>
                <a:ea typeface="Garamond"/>
                <a:cs typeface="Garamond"/>
                <a:sym typeface="Garamond"/>
              </a:defRPr>
            </a:lvl3pPr>
            <a:lvl4pPr indent="-316230" lvl="3" marL="1828800" marR="0" rtl="0" algn="l">
              <a:spcBef>
                <a:spcPts val="450"/>
              </a:spcBef>
              <a:spcAft>
                <a:spcPts val="0"/>
              </a:spcAft>
              <a:buClr>
                <a:schemeClr val="accent1"/>
              </a:buClr>
              <a:buSzPts val="1380"/>
              <a:buFont typeface="Arial"/>
              <a:buChar char="•"/>
              <a:defRPr b="0" i="0" sz="1200" u="none" cap="none" strike="noStrike">
                <a:solidFill>
                  <a:srgbClr val="262626"/>
                </a:solidFill>
                <a:latin typeface="Garamond"/>
                <a:ea typeface="Garamond"/>
                <a:cs typeface="Garamond"/>
                <a:sym typeface="Garamond"/>
              </a:defRPr>
            </a:lvl4pPr>
            <a:lvl5pPr indent="-305276" lvl="4" marL="22860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5pPr>
            <a:lvl6pPr indent="-305276" lvl="5" marL="27432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6pPr>
            <a:lvl7pPr indent="-305276" lvl="6" marL="32004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7pPr>
            <a:lvl8pPr indent="-305276" lvl="7" marL="36576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8pPr>
            <a:lvl9pPr indent="-305276" lvl="8" marL="4114800" marR="0" rtl="0" algn="l">
              <a:spcBef>
                <a:spcPts val="450"/>
              </a:spcBef>
              <a:spcAft>
                <a:spcPts val="45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9pPr>
          </a:lstStyle>
          <a:p/>
        </p:txBody>
      </p:sp>
      <p:sp>
        <p:nvSpPr>
          <p:cNvPr id="13" name="Google Shape;13;p9"/>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9"/>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9"/>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1pPr>
            <a:lvl2pPr indent="0" lvl="1"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2pPr>
            <a:lvl3pPr indent="0" lvl="2"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3pPr>
            <a:lvl4pPr indent="0" lvl="3"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4pPr>
            <a:lvl5pPr indent="0" lvl="4"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5pPr>
            <a:lvl6pPr indent="0" lvl="5"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6pPr>
            <a:lvl7pPr indent="0" lvl="6"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7pPr>
            <a:lvl8pPr indent="0" lvl="7"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8pPr>
            <a:lvl9pPr indent="0" lvl="8" marL="0" marR="0" rtl="0" algn="r">
              <a:spcBef>
                <a:spcPts val="0"/>
              </a:spcBef>
              <a:spcAft>
                <a:spcPts val="0"/>
              </a:spcAft>
              <a:buClr>
                <a:schemeClr val="dk1"/>
              </a:buClr>
              <a:buSzPts val="750"/>
              <a:buFont typeface="Garamond"/>
              <a:buNone/>
              <a:defRPr b="0" i="0" sz="75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262626"/>
              </a:buClr>
              <a:buSzPts val="12000"/>
              <a:buFont typeface="Garamond"/>
              <a:buNone/>
            </a:pPr>
            <a:r>
              <a:rPr lang="en" sz="5700"/>
              <a:t>Project 3 Proposal:</a:t>
            </a:r>
            <a:endParaRPr/>
          </a:p>
          <a:p>
            <a:pPr indent="0" lvl="0" marL="0" rtl="0" algn="ctr">
              <a:lnSpc>
                <a:spcPct val="90000"/>
              </a:lnSpc>
              <a:spcBef>
                <a:spcPts val="0"/>
              </a:spcBef>
              <a:spcAft>
                <a:spcPts val="0"/>
              </a:spcAft>
              <a:buClr>
                <a:srgbClr val="262626"/>
              </a:buClr>
              <a:buSzPts val="12000"/>
              <a:buFont typeface="Garamond"/>
              <a:buNone/>
            </a:pPr>
            <a:r>
              <a:rPr lang="en" sz="5700"/>
              <a:t>iLaundry</a:t>
            </a:r>
            <a:endParaRPr/>
          </a:p>
        </p:txBody>
      </p:sp>
      <p:sp>
        <p:nvSpPr>
          <p:cNvPr id="160" name="Google Shape;160;p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600"/>
              </a:spcAft>
              <a:buSzPts val="1800"/>
              <a:buNone/>
            </a:pPr>
            <a:r>
              <a:rPr lang="en"/>
              <a:t>By: Shivani Dere &amp; August St. Louis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
          <p:cNvSpPr txBox="1"/>
          <p:nvPr>
            <p:ph type="title"/>
          </p:nvPr>
        </p:nvSpPr>
        <p:spPr>
          <a:xfrm>
            <a:off x="437343"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n"/>
              <a:t>Concept &amp; Scenario</a:t>
            </a:r>
            <a:endParaRPr/>
          </a:p>
        </p:txBody>
      </p:sp>
      <p:sp>
        <p:nvSpPr>
          <p:cNvPr id="166" name="Google Shape;166;p2"/>
          <p:cNvSpPr txBox="1"/>
          <p:nvPr>
            <p:ph idx="1" type="body"/>
          </p:nvPr>
        </p:nvSpPr>
        <p:spPr>
          <a:xfrm>
            <a:off x="437343" y="12820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800"/>
              <a:buNone/>
            </a:pPr>
            <a:r>
              <a:rPr lang="en"/>
              <a:t>Scenario: In a hotel room, there is a need to bring new customers new bathroom materials. There is also a constant need to store dirty clothes somewhere without there actually being any space for them</a:t>
            </a:r>
            <a:endParaRPr/>
          </a:p>
          <a:p>
            <a:pPr indent="-342900" lvl="0" marL="457200" rtl="0" algn="l">
              <a:spcBef>
                <a:spcPts val="1200"/>
              </a:spcBef>
              <a:spcAft>
                <a:spcPts val="0"/>
              </a:spcAft>
              <a:buSzPts val="1800"/>
              <a:buChar char="●"/>
            </a:pPr>
            <a:r>
              <a:rPr lang="en"/>
              <a:t>Introducing… iLaundry.</a:t>
            </a:r>
            <a:endParaRPr/>
          </a:p>
          <a:p>
            <a:pPr indent="0" lvl="0" marL="0" rtl="0" algn="l">
              <a:spcBef>
                <a:spcPts val="1200"/>
              </a:spcBef>
              <a:spcAft>
                <a:spcPts val="1200"/>
              </a:spcAft>
              <a:buSzPts val="1800"/>
              <a:buNone/>
            </a:pPr>
            <a:r>
              <a:rPr lang="en"/>
              <a:t>Concept: This robot will take dirty clothes from the guests, bring them to a washing machine, and dispose then pick them back up after completion.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n"/>
              <a:t>How it works?</a:t>
            </a:r>
            <a:endParaRPr/>
          </a:p>
        </p:txBody>
      </p:sp>
      <p:sp>
        <p:nvSpPr>
          <p:cNvPr id="172" name="Google Shape;17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Main component: Basket.</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
              <a:t>There is a IR sensors on the bottom of the basket.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When the IR sensor on the bottom of the basket is triggered, the basket will be transported to the laundry and will dump the cloths from the basket into the laundry.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n"/>
              <a:t>Robot Workflow</a:t>
            </a:r>
            <a:endParaRPr/>
          </a:p>
        </p:txBody>
      </p:sp>
      <p:sp>
        <p:nvSpPr>
          <p:cNvPr id="178" name="Google Shape;17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SzPts val="1800"/>
              <a:buNone/>
            </a:pPr>
            <a:r>
              <a:t/>
            </a:r>
            <a:endParaRPr/>
          </a:p>
        </p:txBody>
      </p:sp>
      <p:pic>
        <p:nvPicPr>
          <p:cNvPr id="179" name="Google Shape;179;p4"/>
          <p:cNvPicPr preferRelativeResize="0"/>
          <p:nvPr/>
        </p:nvPicPr>
        <p:blipFill>
          <a:blip r:embed="rId3">
            <a:alphaModFix/>
          </a:blip>
          <a:stretch>
            <a:fillRect/>
          </a:stretch>
        </p:blipFill>
        <p:spPr>
          <a:xfrm>
            <a:off x="3255299" y="819150"/>
            <a:ext cx="2929349" cy="3749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n"/>
              <a:t>Engineering the Concept</a:t>
            </a:r>
            <a:endParaRPr/>
          </a:p>
        </p:txBody>
      </p:sp>
      <p:sp>
        <p:nvSpPr>
          <p:cNvPr id="185" name="Google Shape;18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IR Sensors: Detects the presence of new materials being placed inside the robot: Triggers the algorithm to start.</a:t>
            </a:r>
            <a:endParaRPr/>
          </a:p>
          <a:p>
            <a:pPr indent="-342900" lvl="0" marL="457200" rtl="0" algn="l">
              <a:spcBef>
                <a:spcPts val="0"/>
              </a:spcBef>
              <a:spcAft>
                <a:spcPts val="0"/>
              </a:spcAft>
              <a:buSzPts val="1800"/>
              <a:buChar char="●"/>
            </a:pPr>
            <a:r>
              <a:rPr lang="en"/>
              <a:t>Servo Motors: Utilized to raise and lower and surface as needed.</a:t>
            </a:r>
            <a:endParaRPr/>
          </a:p>
          <a:p>
            <a:pPr indent="-342900" lvl="0" marL="457200" rtl="0" algn="l">
              <a:spcBef>
                <a:spcPts val="0"/>
              </a:spcBef>
              <a:spcAft>
                <a:spcPts val="0"/>
              </a:spcAft>
              <a:buSzPts val="1800"/>
              <a:buChar char="●"/>
            </a:pPr>
            <a:r>
              <a:rPr lang="en"/>
              <a:t>Basket: Will contain dirty cloths when inserted. It has a type of transportation mechanism (wheels).  It is used to dump cloths, when the user puts the cloths in the </a:t>
            </a:r>
            <a:endParaRPr/>
          </a:p>
          <a:p>
            <a:pPr indent="0" lvl="0" marL="457200" rtl="0" algn="l">
              <a:spcBef>
                <a:spcPts val="0"/>
              </a:spcBef>
              <a:spcAft>
                <a:spcPts val="0"/>
              </a:spcAft>
              <a:buNone/>
            </a:pPr>
            <a:r>
              <a:rPr lang="en"/>
              <a:t>cart.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n"/>
              <a:t>Initial Sketches</a:t>
            </a:r>
            <a:endParaRPr/>
          </a:p>
        </p:txBody>
      </p:sp>
      <p:sp>
        <p:nvSpPr>
          <p:cNvPr id="191" name="Google Shape;19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1200"/>
              </a:spcAft>
              <a:buSzPts val="1800"/>
              <a:buNone/>
            </a:pPr>
            <a:r>
              <a:t/>
            </a:r>
            <a:endParaRPr/>
          </a:p>
        </p:txBody>
      </p:sp>
      <p:pic>
        <p:nvPicPr>
          <p:cNvPr id="192" name="Google Shape;192;p6"/>
          <p:cNvPicPr preferRelativeResize="0"/>
          <p:nvPr/>
        </p:nvPicPr>
        <p:blipFill rotWithShape="1">
          <a:blip r:embed="rId3">
            <a:alphaModFix/>
          </a:blip>
          <a:srcRect b="13150" l="23980" r="30967" t="8010"/>
          <a:stretch/>
        </p:blipFill>
        <p:spPr>
          <a:xfrm rot="5400000">
            <a:off x="3748037" y="544312"/>
            <a:ext cx="1647924" cy="40548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rPr lang="en"/>
              <a:t>Potential Components</a:t>
            </a:r>
            <a:endParaRPr/>
          </a:p>
        </p:txBody>
      </p:sp>
      <p:sp>
        <p:nvSpPr>
          <p:cNvPr id="198" name="Google Shape;19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
              <a:t>Arduino</a:t>
            </a:r>
            <a:endParaRPr/>
          </a:p>
          <a:p>
            <a:pPr indent="-342900" lvl="0" marL="457200" rtl="0" algn="l">
              <a:lnSpc>
                <a:spcPct val="95000"/>
              </a:lnSpc>
              <a:spcBef>
                <a:spcPts val="0"/>
              </a:spcBef>
              <a:spcAft>
                <a:spcPts val="0"/>
              </a:spcAft>
              <a:buSzPts val="1800"/>
              <a:buChar char="●"/>
            </a:pPr>
            <a:r>
              <a:rPr lang="en"/>
              <a:t>Servo shield</a:t>
            </a:r>
            <a:endParaRPr/>
          </a:p>
          <a:p>
            <a:pPr indent="-342900" lvl="0" marL="457200" rtl="0" algn="l">
              <a:lnSpc>
                <a:spcPct val="95000"/>
              </a:lnSpc>
              <a:spcBef>
                <a:spcPts val="0"/>
              </a:spcBef>
              <a:spcAft>
                <a:spcPts val="0"/>
              </a:spcAft>
              <a:buSzPts val="1800"/>
              <a:buChar char="●"/>
            </a:pPr>
            <a:r>
              <a:rPr lang="en"/>
              <a:t>IR Sensor</a:t>
            </a:r>
            <a:endParaRPr/>
          </a:p>
          <a:p>
            <a:pPr indent="-342900" lvl="0" marL="457200" rtl="0" algn="l">
              <a:lnSpc>
                <a:spcPct val="95000"/>
              </a:lnSpc>
              <a:spcBef>
                <a:spcPts val="0"/>
              </a:spcBef>
              <a:spcAft>
                <a:spcPts val="0"/>
              </a:spcAft>
              <a:buSzPts val="1800"/>
              <a:buChar char="●"/>
            </a:pPr>
            <a:r>
              <a:rPr lang="en"/>
              <a:t>Servo Motors</a:t>
            </a:r>
            <a:endParaRPr/>
          </a:p>
          <a:p>
            <a:pPr indent="-342900" lvl="0" marL="457200" rtl="0" algn="l">
              <a:lnSpc>
                <a:spcPct val="95000"/>
              </a:lnSpc>
              <a:spcBef>
                <a:spcPts val="0"/>
              </a:spcBef>
              <a:spcAft>
                <a:spcPts val="0"/>
              </a:spcAft>
              <a:buSzPts val="1800"/>
              <a:buChar char="●"/>
            </a:pPr>
            <a:r>
              <a:rPr lang="en"/>
              <a:t>Miscellaneous 3D Printed Components</a:t>
            </a:r>
            <a:endParaRPr/>
          </a:p>
          <a:p>
            <a:pPr indent="-342900" lvl="0" marL="457200" rtl="0" algn="l">
              <a:lnSpc>
                <a:spcPct val="95000"/>
              </a:lnSpc>
              <a:spcBef>
                <a:spcPts val="0"/>
              </a:spcBef>
              <a:spcAft>
                <a:spcPts val="0"/>
              </a:spcAft>
              <a:buSzPts val="1800"/>
              <a:buChar char="●"/>
            </a:pPr>
            <a:r>
              <a:rPr lang="en"/>
              <a:t>GitHub Repository</a:t>
            </a:r>
            <a:endParaRPr/>
          </a:p>
          <a:p>
            <a:pPr indent="-342900" lvl="0" marL="457200" rtl="0" algn="l">
              <a:lnSpc>
                <a:spcPct val="95000"/>
              </a:lnSpc>
              <a:spcBef>
                <a:spcPts val="0"/>
              </a:spcBef>
              <a:spcAft>
                <a:spcPts val="0"/>
              </a:spcAft>
              <a:buSzPts val="1800"/>
              <a:buChar char="●"/>
            </a:pPr>
            <a:r>
              <a:rPr lang="en"/>
              <a:t>Nails/fasteners</a:t>
            </a:r>
            <a:endParaRPr/>
          </a:p>
          <a:p>
            <a:pPr indent="-342900" lvl="0" marL="457200" rtl="0" algn="l">
              <a:lnSpc>
                <a:spcPct val="95000"/>
              </a:lnSpc>
              <a:spcBef>
                <a:spcPts val="0"/>
              </a:spcBef>
              <a:spcAft>
                <a:spcPts val="0"/>
              </a:spcAft>
              <a:buSzPts val="1800"/>
              <a:buChar char="●"/>
            </a:pPr>
            <a:r>
              <a:rPr lang="en"/>
              <a:t>Track for robot vehicles</a:t>
            </a:r>
            <a:endParaRPr/>
          </a:p>
          <a:p>
            <a:pPr indent="-342900" lvl="0" marL="457200" rtl="0" algn="l">
              <a:lnSpc>
                <a:spcPct val="95000"/>
              </a:lnSpc>
              <a:spcBef>
                <a:spcPts val="0"/>
              </a:spcBef>
              <a:spcAft>
                <a:spcPts val="0"/>
              </a:spcAft>
              <a:buSzPts val="1800"/>
              <a:buChar char="●"/>
            </a:pPr>
            <a:r>
              <a:rPr lang="en"/>
              <a:t>Wheels/transportable components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rgbClr val="262626"/>
              </a:buClr>
              <a:buSzPct val="94276"/>
              <a:buFont typeface="Garamond"/>
              <a:buNone/>
            </a:pPr>
            <a:r>
              <a:t/>
            </a:r>
            <a:endParaRPr/>
          </a:p>
        </p:txBody>
      </p:sp>
      <p:sp>
        <p:nvSpPr>
          <p:cNvPr id="204" name="Google Shape;204;p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1200"/>
              </a:spcAft>
              <a:buSzPts val="1800"/>
              <a:buNone/>
            </a:pPr>
            <a:r>
              <a:rPr lang="en" sz="3000"/>
              <a:t>Thank you!</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August St. Louis</dc:creator>
</cp:coreProperties>
</file>