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1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15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0C2B-042B-46EF-9100-45E58A0B7AA6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0B3E-E469-4D72-99BA-DBFEF018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3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gpt/chat-completions-ap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gpt-best-practices/gpt-best-practi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gpt-best-practices/gpt-best-pract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7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"/>
            <a:ext cx="12192000" cy="68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6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1" y="0"/>
            <a:ext cx="1195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如何模擬網頁</a:t>
            </a:r>
            <a:r>
              <a:rPr lang="zh-TW" altLang="en-US" dirty="0" smtClean="0"/>
              <a:t>版歷史訊息的對話行為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645"/>
            <a:ext cx="12192000" cy="49202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5416" y="6343135"/>
            <a:ext cx="93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linkClick r:id="rId3"/>
              </a:rPr>
              <a:t>Chat completions </a:t>
            </a:r>
            <a:r>
              <a:rPr lang="en-US" altLang="zh-TW" b="1" dirty="0" smtClean="0">
                <a:hlinkClick r:id="rId3"/>
              </a:rPr>
              <a:t>API:</a:t>
            </a:r>
            <a:r>
              <a:rPr lang="zh-TW" altLang="en-US" b="1" dirty="0" smtClean="0">
                <a:hlinkClick r:id="rId3"/>
              </a:rPr>
              <a:t> </a:t>
            </a:r>
            <a:r>
              <a:rPr lang="en-US" altLang="zh-TW" b="1" dirty="0" smtClean="0">
                <a:hlinkClick r:id="rId3"/>
              </a:rPr>
              <a:t>https://platform.openai.com/docs/guides/gpt/chat-completions-api</a:t>
            </a:r>
          </a:p>
        </p:txBody>
      </p:sp>
    </p:spTree>
    <p:extLst>
      <p:ext uri="{BB962C8B-B14F-4D97-AF65-F5344CB8AC3E}">
        <p14:creationId xmlns:p14="http://schemas.microsoft.com/office/powerpoint/2010/main" val="175768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如何模擬網頁版歷史訊息的對話行為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492" y="6178378"/>
            <a:ext cx="10515600" cy="435190"/>
          </a:xfrm>
        </p:spPr>
        <p:txBody>
          <a:bodyPr/>
          <a:lstStyle/>
          <a:p>
            <a:r>
              <a:rPr lang="en-US" altLang="zh-TW" sz="1800" b="1" dirty="0" smtClean="0">
                <a:hlinkClick r:id="rId2"/>
              </a:rPr>
              <a:t>GPT best practices</a:t>
            </a:r>
            <a:r>
              <a:rPr lang="en-US" altLang="zh-TW" sz="1800" b="1" dirty="0" smtClean="0">
                <a:hlinkClick r:id="rId2"/>
              </a:rPr>
              <a:t>:</a:t>
            </a:r>
            <a:r>
              <a:rPr lang="zh-TW" altLang="en-US" sz="1800" b="1" dirty="0" smtClean="0">
                <a:hlinkClick r:id="rId2"/>
              </a:rPr>
              <a:t> </a:t>
            </a:r>
            <a:r>
              <a:rPr lang="en-US" altLang="zh-TW" sz="1800" b="1" dirty="0" smtClean="0">
                <a:hlinkClick r:id="rId2"/>
              </a:rPr>
              <a:t>https://platform.openai.com/docs/guides/gpt-best-practices/gpt-best-practices</a:t>
            </a:r>
            <a:endParaRPr lang="en-US" altLang="zh-TW" sz="1800" b="1" dirty="0" smtClean="0">
              <a:hlinkClick r:id="rId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191265"/>
            <a:ext cx="993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當對話長度已經大於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上限的解決方式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請</a:t>
            </a:r>
            <a:r>
              <a:rPr lang="en-US" altLang="zh-TW" dirty="0"/>
              <a:t>GPT</a:t>
            </a:r>
            <a:r>
              <a:rPr lang="zh-TW" altLang="en-US" dirty="0"/>
              <a:t>針對前面的對話進行摘要</a:t>
            </a:r>
            <a:r>
              <a:rPr lang="zh-TW" altLang="en-US" dirty="0" smtClean="0"/>
              <a:t>總結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9598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03" y="1177075"/>
            <a:ext cx="6696968" cy="53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Plus</a:t>
            </a:r>
          </a:p>
          <a:p>
            <a:pPr lvl="1"/>
            <a:r>
              <a:rPr lang="en-US" altLang="zh-TW" dirty="0" smtClean="0"/>
              <a:t>Code Interpreter</a:t>
            </a:r>
          </a:p>
          <a:p>
            <a:pPr lvl="1"/>
            <a:r>
              <a:rPr lang="en-US" altLang="zh-TW" dirty="0" smtClean="0"/>
              <a:t>Plugins</a:t>
            </a:r>
          </a:p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該使用哪個</a:t>
            </a:r>
            <a:r>
              <a:rPr lang="en-US" altLang="zh-TW" dirty="0" smtClean="0"/>
              <a:t>API?(Completions VS </a:t>
            </a:r>
            <a:r>
              <a:rPr lang="en-US" altLang="zh-TW" dirty="0" err="1" smtClean="0"/>
              <a:t>ChatCompletions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ChatCompletions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模型介紹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如何模擬網頁版歷史訊息的對話行為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Api</a:t>
            </a:r>
            <a:r>
              <a:rPr lang="zh-TW" altLang="en-US" dirty="0" smtClean="0"/>
              <a:t>收費方式介紹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94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72" y="2059460"/>
            <a:ext cx="4659012" cy="43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9" y="1900494"/>
            <a:ext cx="114300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95" y="1805825"/>
            <a:ext cx="5291009" cy="44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88252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Completions </a:t>
            </a:r>
            <a:r>
              <a:rPr lang="en-US" altLang="zh-TW" dirty="0" err="1" smtClean="0"/>
              <a:t>api</a:t>
            </a:r>
            <a:r>
              <a:rPr lang="en-US" altLang="zh-TW" dirty="0"/>
              <a:t> </a:t>
            </a:r>
            <a:r>
              <a:rPr lang="en-US" altLang="zh-TW" dirty="0" smtClean="0"/>
              <a:t>VS </a:t>
            </a:r>
            <a:r>
              <a:rPr lang="en-US" altLang="zh-TW" dirty="0" err="1" smtClean="0"/>
              <a:t>ChatCompletions</a:t>
            </a:r>
            <a:r>
              <a:rPr lang="en-US" altLang="zh-TW" dirty="0"/>
              <a:t> 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708" y="6178378"/>
            <a:ext cx="10515600" cy="56699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https://platform.openai.com/docs/models/model-endpoint-compatibility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2793503"/>
            <a:ext cx="12192000" cy="33363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55" y="1538545"/>
            <a:ext cx="4000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6" y="0"/>
            <a:ext cx="11381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" y="0"/>
            <a:ext cx="1194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98</Words>
  <Application>Microsoft Office PowerPoint</Application>
  <PresentationFormat>寬螢幕</PresentationFormat>
  <Paragraphs>16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Completions api VS ChatCompletions api</vt:lpstr>
      <vt:lpstr>PowerPoint 簡報</vt:lpstr>
      <vt:lpstr>PowerPoint 簡報</vt:lpstr>
      <vt:lpstr>PowerPoint 簡報</vt:lpstr>
      <vt:lpstr>PowerPoint 簡報</vt:lpstr>
      <vt:lpstr>如何模擬網頁版歷史訊息的對話行為</vt:lpstr>
      <vt:lpstr>如何模擬網頁版歷史訊息的對話行為(2)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9</cp:revision>
  <dcterms:created xsi:type="dcterms:W3CDTF">2023-08-27T00:56:52Z</dcterms:created>
  <dcterms:modified xsi:type="dcterms:W3CDTF">2023-08-27T03:26:11Z</dcterms:modified>
</cp:coreProperties>
</file>