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1977" autoAdjust="0"/>
  </p:normalViewPr>
  <p:slideViewPr>
    <p:cSldViewPr snapToGrid="0">
      <p:cViewPr varScale="1">
        <p:scale>
          <a:sx n="83" d="100"/>
          <a:sy n="83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9BF42-D2B1-4C59-AB92-001786BEA7F6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942E5-0509-40E3-90A9-F1FD67C3A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9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錯誤訊息的意思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怎麼看程式實際使用的版本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怎麼看各個</a:t>
            </a:r>
            <a:r>
              <a:rPr lang="en-US" altLang="zh-TW" dirty="0" smtClean="0"/>
              <a:t>assembly</a:t>
            </a:r>
            <a:r>
              <a:rPr lang="zh-TW" altLang="en-US" dirty="0" smtClean="0"/>
              <a:t>指定的版本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了解一個基本的版本導向邏輯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比較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跟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專案的差異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BindingRedirect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帶入新的規則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直接相依性獲勝對</a:t>
            </a:r>
            <a:r>
              <a:rPr lang="en-US" altLang="zh-TW" dirty="0" err="1" smtClean="0"/>
              <a:t>AutoBindingRedirect</a:t>
            </a:r>
            <a:r>
              <a:rPr lang="zh-TW" altLang="en-US" dirty="0" smtClean="0"/>
              <a:t>的影響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Build.bat</a:t>
            </a:r>
            <a:r>
              <a:rPr lang="zh-TW" altLang="en-US" dirty="0" smtClean="0"/>
              <a:t>對上述規則的影響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42E5-0509-40E3-90A9-F1FD67C3A2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92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6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78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3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5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8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5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A5A2-5420-447F-BF26-5F0C48969D7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B428-0310-47F5-A214-C86F59F1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9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依賴衝突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經驗分享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80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" y="2849880"/>
            <a:ext cx="5789901" cy="1501085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3"/>
          </p:cNvCxnSpPr>
          <p:nvPr/>
        </p:nvCxnSpPr>
        <p:spPr>
          <a:xfrm flipV="1">
            <a:off x="6259483" y="2849880"/>
            <a:ext cx="1055717" cy="750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259483" y="3600424"/>
            <a:ext cx="1055717" cy="877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481456" y="2543695"/>
            <a:ext cx="344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組件</a:t>
            </a:r>
            <a:r>
              <a:rPr lang="zh-TW" altLang="en-US" b="1" dirty="0" smtClean="0"/>
              <a:t>版本</a:t>
            </a:r>
            <a:r>
              <a:rPr lang="zh-TW" altLang="en-US" dirty="0" smtClean="0"/>
              <a:t>不符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81455" y="4478219"/>
            <a:ext cx="34421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組件的</a:t>
            </a:r>
            <a:r>
              <a:rPr lang="zh-TW" altLang="en-US" b="1" dirty="0" smtClean="0"/>
              <a:t>參考</a:t>
            </a:r>
            <a:r>
              <a:rPr lang="zh-TW" altLang="en-US" dirty="0" smtClean="0"/>
              <a:t>組件版本不符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29454" y="3011611"/>
            <a:ext cx="12150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500755" y="3011611"/>
            <a:ext cx="12150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endCxn id="13" idx="1"/>
          </p:cNvCxnSpPr>
          <p:nvPr/>
        </p:nvCxnSpPr>
        <p:spPr>
          <a:xfrm>
            <a:off x="9019309" y="3196277"/>
            <a:ext cx="481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729454" y="4946135"/>
            <a:ext cx="12150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500755" y="4946135"/>
            <a:ext cx="12150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endCxn id="17" idx="1"/>
          </p:cNvCxnSpPr>
          <p:nvPr/>
        </p:nvCxnSpPr>
        <p:spPr>
          <a:xfrm>
            <a:off x="9019309" y="5130801"/>
            <a:ext cx="481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8313075" y="3390267"/>
            <a:ext cx="8312" cy="3245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805651" y="370584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 found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0084376" y="5423963"/>
            <a:ext cx="8312" cy="3245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576952" y="5739539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 found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81797" y="3474720"/>
            <a:ext cx="1404850" cy="231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560321" y="3318091"/>
            <a:ext cx="1255220" cy="156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9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BindingRedirect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11687" y="2221902"/>
            <a:ext cx="12150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82987" y="2221902"/>
            <a:ext cx="31595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System.Memory</a:t>
            </a:r>
            <a:r>
              <a:rPr lang="en-US" altLang="zh-TW" dirty="0" smtClean="0"/>
              <a:t>, Version=4.5.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endCxn id="5" idx="1"/>
          </p:cNvCxnSpPr>
          <p:nvPr/>
        </p:nvCxnSpPr>
        <p:spPr>
          <a:xfrm>
            <a:off x="6101542" y="2406568"/>
            <a:ext cx="481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86990" y="2690187"/>
            <a:ext cx="15406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11687" y="3179284"/>
            <a:ext cx="12150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101542" y="3363950"/>
            <a:ext cx="481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582987" y="3179284"/>
            <a:ext cx="31595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System.Memory</a:t>
            </a:r>
            <a:r>
              <a:rPr lang="en-US" altLang="zh-TW" dirty="0" smtClean="0"/>
              <a:t>, Version=4.5.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/>
          <p:cNvCxnSpPr>
            <a:stCxn id="10" idx="3"/>
            <a:endCxn id="4" idx="1"/>
          </p:cNvCxnSpPr>
          <p:nvPr/>
        </p:nvCxnSpPr>
        <p:spPr>
          <a:xfrm flipV="1">
            <a:off x="3427616" y="2406568"/>
            <a:ext cx="1384071" cy="46828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endCxn id="12" idx="1"/>
          </p:cNvCxnSpPr>
          <p:nvPr/>
        </p:nvCxnSpPr>
        <p:spPr>
          <a:xfrm>
            <a:off x="3446318" y="2874853"/>
            <a:ext cx="1365369" cy="489097"/>
          </a:xfrm>
          <a:prstGeom prst="bentConnector3">
            <a:avLst>
              <a:gd name="adj1" fmla="val 4878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21" y="531029"/>
            <a:ext cx="6812886" cy="53315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565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https://learn.microsoft.com/zh-tw/nuget/concepts/package-versioning?tabs=semver20sort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12" y="1454554"/>
            <a:ext cx="4152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9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57" y="1130702"/>
            <a:ext cx="7031268" cy="4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Build.bat 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AutoBindingRedirect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2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163</Words>
  <Application>Microsoft Office PowerPoint</Application>
  <PresentationFormat>寬螢幕</PresentationFormat>
  <Paragraphs>26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套件依賴衝突</vt:lpstr>
      <vt:lpstr>PowerPoint 簡報</vt:lpstr>
      <vt:lpstr>BindingRedirect</vt:lpstr>
      <vt:lpstr>PowerPoint 簡報</vt:lpstr>
      <vt:lpstr>PowerPoint 簡報</vt:lpstr>
      <vt:lpstr>Build.bat 與AutoBindingRedirect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12</cp:revision>
  <dcterms:created xsi:type="dcterms:W3CDTF">2025-03-13T08:26:51Z</dcterms:created>
  <dcterms:modified xsi:type="dcterms:W3CDTF">2025-03-14T05:10:29Z</dcterms:modified>
</cp:coreProperties>
</file>