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Generating CSV from InfluxDB using Python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1. Introduction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Purpose of the script: "We are extracting system performance data (CPU, Memory, FileSystem) stats from InfluxDB, processing,cleaning it, and storing it as CSV files in a NAS share for downstream analysis or archiving."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Technologies used:</a:t>
            </a:r>
            <a:endParaRPr lang="en-US" altLang="en-US"/>
          </a:p>
          <a:p>
            <a:r>
              <a:rPr lang="en-US" altLang="en-US"/>
              <a:t>InfluxDB for time-series data</a:t>
            </a:r>
            <a:endParaRPr lang="en-US" altLang="en-US"/>
          </a:p>
          <a:p>
            <a:r>
              <a:rPr lang="en-US" altLang="en-US"/>
              <a:t>Python (pandas + influxdb-client) for data extraction and processing</a:t>
            </a:r>
            <a:endParaRPr lang="en-US" altLang="en-US"/>
          </a:p>
          <a:p>
            <a:r>
              <a:rPr lang="en-US" altLang="en-US"/>
              <a:t>NAS share as the final destination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2.Architecture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InfluxDB (Query using FLux) → Python Script → CSVs → NAS Share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Highlight: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Main workflows: </a:t>
            </a:r>
            <a:endParaRPr lang="en-US" altLang="en-US"/>
          </a:p>
          <a:p>
            <a:r>
              <a:rPr lang="en-US" altLang="en-US"/>
              <a:t>(1) : Generating CPU and Memory Dataframe from specific measurements</a:t>
            </a:r>
            <a:endParaRPr lang="en-US" altLang="en-US"/>
          </a:p>
          <a:p>
            <a:r>
              <a:rPr lang="en-US" altLang="en-US"/>
              <a:t>(2) CPU &amp; Memory merged, </a:t>
            </a:r>
            <a:endParaRPr lang="en-US" altLang="en-US"/>
          </a:p>
          <a:p>
            <a:r>
              <a:rPr lang="en-US" altLang="en-US"/>
              <a:t>(3) FileSystem data</a:t>
            </a:r>
            <a:endParaRPr lang="en-US" altLang="en-US"/>
          </a:p>
          <a:p>
            <a:r>
              <a:rPr lang="en-US" altLang="en-US"/>
              <a:t>(4) Writing them to all to CSV files</a:t>
            </a:r>
            <a:endParaRPr lang="en-US" altLang="en-US"/>
          </a:p>
          <a:p>
            <a:r>
              <a:rPr lang="en-US" altLang="en-US"/>
              <a:t>(5) : COpying to NAS share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3. Script Workflow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p>
            <a:pPr marL="0" indent="0">
              <a:lnSpc>
                <a:spcPct val="60000"/>
              </a:lnSpc>
              <a:buNone/>
            </a:pPr>
            <a:r>
              <a:rPr lang="en-US" altLang="en-US">
                <a:sym typeface="+mn-ea"/>
              </a:rPr>
              <a:t>Part 1: CPU &amp; Memory</a:t>
            </a: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Query CPU and Memory data from InfluxDB using influxdb-client</a:t>
            </a: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Load into separate pandas DataFrames</a:t>
            </a: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Merge on common columns (e.g., timestamp, hostname)</a:t>
            </a: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Save the merged DataFrame to a CSV</a:t>
            </a: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Push it to NAS (e.g., using shutil.copy or saving directly if mounted)</a:t>
            </a:r>
            <a:endParaRPr lang="en-US" altLang="en-US"/>
          </a:p>
          <a:p>
            <a:pPr marL="0" indent="0">
              <a:lnSpc>
                <a:spcPct val="60000"/>
              </a:lnSpc>
              <a:buNone/>
            </a:pPr>
            <a:endParaRPr lang="en-US" altLang="en-US">
              <a:sym typeface="+mn-ea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en-US">
                <a:sym typeface="+mn-ea"/>
              </a:rPr>
              <a:t>Part 2: FileSystem</a:t>
            </a:r>
            <a:endParaRPr lang="en-US" altLang="en-US"/>
          </a:p>
          <a:p>
            <a:pPr>
              <a:lnSpc>
                <a:spcPct val="60000"/>
              </a:lnSpc>
            </a:pP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Query FileSystem data from InfluxDB</a:t>
            </a: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Load into a pandas DataFrame</a:t>
            </a: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Save as CSV</a:t>
            </a: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Push to NAS</a:t>
            </a:r>
            <a:endParaRPr lang="en-US" altLang="en-US"/>
          </a:p>
          <a:p>
            <a:pPr>
              <a:lnSpc>
                <a:spcPct val="60000"/>
              </a:lnSpc>
            </a:pPr>
            <a:endParaRPr lang="en-US" altLang="en-US"/>
          </a:p>
          <a:p>
            <a:pPr>
              <a:lnSpc>
                <a:spcPct val="60000"/>
              </a:lnSpc>
            </a:pPr>
            <a:r>
              <a:rPr lang="en-US" altLang="en-US">
                <a:sym typeface="+mn-ea"/>
              </a:rPr>
              <a:t>Handling of timestamps, deleting duplicate rows, file naming (e.g., with datetime), error handling.</a:t>
            </a:r>
            <a:endParaRPr lang="en-US" altLang="en-US"/>
          </a:p>
          <a:p>
            <a:pPr>
              <a:lnSpc>
                <a:spcPct val="60000"/>
              </a:lnSpc>
            </a:pPr>
            <a:endParaRPr lang="en-US" altLang="en-US"/>
          </a:p>
          <a:p>
            <a:pPr>
              <a:lnSpc>
                <a:spcPct val="60000"/>
              </a:lnSpc>
            </a:pPr>
            <a:endParaRPr lang="en-US" altLang="en-US"/>
          </a:p>
          <a:p>
            <a:pPr>
              <a:lnSpc>
                <a:spcPct val="6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Cuts down the manual Process</a:t>
            </a:r>
            <a:endParaRPr lang="en-US" altLang="en-US"/>
          </a:p>
          <a:p>
            <a:r>
              <a:rPr lang="en-US" altLang="en-US"/>
              <a:t>Automates data extraction &amp; consumption by Athene tool</a:t>
            </a:r>
            <a:endParaRPr lang="en-US" altLang="en-US"/>
          </a:p>
          <a:p>
            <a:r>
              <a:rPr lang="en-US" altLang="en-US"/>
              <a:t>NAS share allows central, accessible storage.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WPS Presentation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CSV from InfluxDB using Python</dc:title>
  <dc:creator>sumeetd</dc:creator>
  <cp:lastModifiedBy>sumeetd</cp:lastModifiedBy>
  <cp:revision>1</cp:revision>
  <dcterms:created xsi:type="dcterms:W3CDTF">2025-04-23T09:13:53Z</dcterms:created>
  <dcterms:modified xsi:type="dcterms:W3CDTF">2025-04-23T09:13:53Z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A651B632293BE07959AD086860DD1F46_41</vt:lpwstr>
  </property>
  <property fmtid="{D5CDD505-2E9C-101B-9397-08002B2CF9AE}" pid="3" name="KSOProductBuildVer">
    <vt:lpwstr>1033-6.11.0.8608</vt:lpwstr>
  </property>
</Properties>
</file>