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372-5FDE-43C5-838C-D062695B086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E32-D4CF-45B4-88DC-CB80F55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2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372-5FDE-43C5-838C-D062695B086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E32-D4CF-45B4-88DC-CB80F55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372-5FDE-43C5-838C-D062695B086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E32-D4CF-45B4-88DC-CB80F55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372-5FDE-43C5-838C-D062695B086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E32-D4CF-45B4-88DC-CB80F55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372-5FDE-43C5-838C-D062695B086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E32-D4CF-45B4-88DC-CB80F55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3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372-5FDE-43C5-838C-D062695B086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E32-D4CF-45B4-88DC-CB80F55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1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372-5FDE-43C5-838C-D062695B086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E32-D4CF-45B4-88DC-CB80F55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372-5FDE-43C5-838C-D062695B086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E32-D4CF-45B4-88DC-CB80F55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372-5FDE-43C5-838C-D062695B086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E32-D4CF-45B4-88DC-CB80F55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372-5FDE-43C5-838C-D062695B086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E32-D4CF-45B4-88DC-CB80F55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372-5FDE-43C5-838C-D062695B086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E32-D4CF-45B4-88DC-CB80F55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40372-5FDE-43C5-838C-D062695B086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9E32-D4CF-45B4-88DC-CB80F55F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897" y="2371631"/>
            <a:ext cx="9673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Description:</a:t>
            </a:r>
          </a:p>
          <a:p>
            <a:endParaRPr lang="en-US" dirty="0" smtClean="0"/>
          </a:p>
          <a:p>
            <a:r>
              <a:rPr lang="en-US" dirty="0" smtClean="0"/>
              <a:t>1. App front-end should be responsive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CSS framework: Bootstrap,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JS framework: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Angularjs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Reactjs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Design Database(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MySQL,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3. Write Backend API(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PHP or Node.js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4. Backend API integration</a:t>
            </a:r>
          </a:p>
          <a:p>
            <a:r>
              <a:rPr lang="en-US" dirty="0" smtClean="0"/>
              <a:t>5. Session </a:t>
            </a:r>
            <a:r>
              <a:rPr lang="en-US" dirty="0"/>
              <a:t>Management should be </a:t>
            </a:r>
            <a:r>
              <a:rPr lang="en-US" dirty="0" smtClean="0"/>
              <a:t>working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5898" y="509519"/>
            <a:ext cx="717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Build 4 page Web application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45898" y="5062479"/>
            <a:ext cx="8099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Session Management: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e.g</a:t>
            </a:r>
            <a:r>
              <a:rPr lang="en-US" dirty="0" smtClean="0">
                <a:solidFill>
                  <a:srgbClr val="FF0000"/>
                </a:solidFill>
              </a:rPr>
              <a:t>: if user isn’t logged in and try to access dashboard link, it should be redirect to the home page.</a:t>
            </a:r>
          </a:p>
        </p:txBody>
      </p:sp>
    </p:spTree>
    <p:extLst>
      <p:ext uri="{BB962C8B-B14F-4D97-AF65-F5344CB8AC3E}">
        <p14:creationId xmlns:p14="http://schemas.microsoft.com/office/powerpoint/2010/main" val="175582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1600" y="1367481"/>
            <a:ext cx="13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6498" y="2265405"/>
            <a:ext cx="128510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99654" y="2265404"/>
            <a:ext cx="128510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2581" y="1508024"/>
            <a:ext cx="3519305" cy="387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509" y="1508024"/>
            <a:ext cx="12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2581" y="2186897"/>
            <a:ext cx="3519305" cy="387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8509" y="2186897"/>
            <a:ext cx="12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8508" y="496642"/>
            <a:ext cx="12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Login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2992581" y="3327587"/>
            <a:ext cx="128510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83814" y="3963522"/>
            <a:ext cx="3879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Description: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User workflow should be user-friendly.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e.g</a:t>
            </a:r>
            <a:r>
              <a:rPr lang="en-US" dirty="0" smtClean="0">
                <a:solidFill>
                  <a:srgbClr val="FF0000"/>
                </a:solidFill>
              </a:rPr>
              <a:t>: if user credential isn’t correct, you can show Modal dialog.</a:t>
            </a:r>
          </a:p>
        </p:txBody>
      </p:sp>
    </p:spTree>
    <p:extLst>
      <p:ext uri="{BB962C8B-B14F-4D97-AF65-F5344CB8AC3E}">
        <p14:creationId xmlns:p14="http://schemas.microsoft.com/office/powerpoint/2010/main" val="205996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2581" y="1508024"/>
            <a:ext cx="3519305" cy="387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509" y="1508024"/>
            <a:ext cx="12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2581" y="2186897"/>
            <a:ext cx="3519305" cy="387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8509" y="2186897"/>
            <a:ext cx="12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8508" y="496642"/>
            <a:ext cx="221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Signup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2992581" y="3728744"/>
            <a:ext cx="128510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92581" y="2764230"/>
            <a:ext cx="3519305" cy="387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0790" y="2746819"/>
            <a:ext cx="196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3814" y="3963522"/>
            <a:ext cx="3879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Description: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Form Validation should be applied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e.g</a:t>
            </a:r>
            <a:r>
              <a:rPr lang="en-US" dirty="0" smtClean="0">
                <a:solidFill>
                  <a:srgbClr val="FF0000"/>
                </a:solidFill>
              </a:rPr>
              <a:t>: email validation, password match</a:t>
            </a:r>
          </a:p>
        </p:txBody>
      </p:sp>
    </p:spTree>
    <p:extLst>
      <p:ext uri="{BB962C8B-B14F-4D97-AF65-F5344CB8AC3E}">
        <p14:creationId xmlns:p14="http://schemas.microsoft.com/office/powerpoint/2010/main" val="246176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6" y="135222"/>
            <a:ext cx="256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Dashboard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35458" y="1096917"/>
            <a:ext cx="7315451" cy="2045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1855" y="1295124"/>
            <a:ext cx="563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Sha: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20d76374edd6ff2610043a80f341f8c0712c0f1a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1854" y="1675936"/>
            <a:ext cx="55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Brandon Roberts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255" y="2200440"/>
            <a:ext cx="703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Message: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docs(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): Expose server and CLI configuration for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unive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4255" y="1295124"/>
            <a:ext cx="858981" cy="750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4255" y="261741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Date: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2018-05-18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Smiley Face 17"/>
          <p:cNvSpPr/>
          <p:nvPr/>
        </p:nvSpPr>
        <p:spPr>
          <a:xfrm>
            <a:off x="840509" y="1378251"/>
            <a:ext cx="507999" cy="5632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5458" y="3468710"/>
            <a:ext cx="7315451" cy="2045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91855" y="3666917"/>
            <a:ext cx="556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Sha: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20d76374edd6ff2610043a80f341f8c0712c0f1a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91854" y="4047729"/>
            <a:ext cx="55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Brandon Roberts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255" y="4572233"/>
            <a:ext cx="703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Message: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docs(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): Expose server and CLI configuration for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unive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4255" y="3666917"/>
            <a:ext cx="858981" cy="750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4255" y="5033605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Date: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2018-05-18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840509" y="3750044"/>
            <a:ext cx="507999" cy="5632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306826" y="336450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460509" y="1487308"/>
            <a:ext cx="3315854" cy="401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1044" y="1061593"/>
            <a:ext cx="985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 List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25164" y="153679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user1@user.com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470323" y="2019772"/>
            <a:ext cx="3315854" cy="401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534978" y="206926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user2@user.com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470323" y="2633131"/>
            <a:ext cx="3315854" cy="401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34978" y="268262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user3@user.com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5458" y="5606230"/>
            <a:ext cx="6695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Dashboard will be split into two sections.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Left section will </a:t>
            </a:r>
            <a:r>
              <a:rPr lang="en-US" dirty="0" smtClean="0">
                <a:solidFill>
                  <a:srgbClr val="FF0000"/>
                </a:solidFill>
              </a:rPr>
              <a:t>be rendered </a:t>
            </a:r>
            <a:r>
              <a:rPr lang="en-US" dirty="0" smtClean="0">
                <a:solidFill>
                  <a:srgbClr val="FF0000"/>
                </a:solidFill>
              </a:rPr>
              <a:t>data from the following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 link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https</a:t>
            </a:r>
            <a:r>
              <a:rPr lang="en-US" dirty="0">
                <a:solidFill>
                  <a:srgbClr val="FF0000"/>
                </a:solidFill>
              </a:rPr>
              <a:t>://api.github.com/repos/angular/angular/commits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07523" y="5769959"/>
            <a:ext cx="481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Right section will pull user list from the database.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216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andrei-pc</dc:creator>
  <cp:lastModifiedBy>SevenStar SevenStar</cp:lastModifiedBy>
  <cp:revision>74</cp:revision>
  <dcterms:created xsi:type="dcterms:W3CDTF">2018-05-18T05:25:30Z</dcterms:created>
  <dcterms:modified xsi:type="dcterms:W3CDTF">2018-12-08T08:58:05Z</dcterms:modified>
</cp:coreProperties>
</file>