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59" r:id="rId5"/>
    <p:sldId id="262"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13DE7-D4FC-4D97-8EE7-B0384E5DA6D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DB08E44-63DB-4D92-B250-8316020EC22A}">
      <dgm:prSet/>
      <dgm:spPr/>
      <dgm:t>
        <a:bodyPr/>
        <a:lstStyle/>
        <a:p>
          <a:pPr>
            <a:lnSpc>
              <a:spcPct val="100000"/>
            </a:lnSpc>
          </a:pPr>
          <a:r>
            <a:rPr lang="en-US" b="1"/>
            <a:t>How can we predict insurance prices effectively while identifying distinct clusters of policyholders based on health and demographic characteristics?</a:t>
          </a:r>
          <a:endParaRPr lang="en-US"/>
        </a:p>
      </dgm:t>
    </dgm:pt>
    <dgm:pt modelId="{18041375-9B56-4D06-AA45-045C9E74AA06}" type="parTrans" cxnId="{DBCC6DD3-1D94-4F62-A93E-BEBD69795AC1}">
      <dgm:prSet/>
      <dgm:spPr/>
      <dgm:t>
        <a:bodyPr/>
        <a:lstStyle/>
        <a:p>
          <a:endParaRPr lang="en-US"/>
        </a:p>
      </dgm:t>
    </dgm:pt>
    <dgm:pt modelId="{B2692A2A-259C-4E43-AF44-FC8E1FA246D9}" type="sibTrans" cxnId="{DBCC6DD3-1D94-4F62-A93E-BEBD69795AC1}">
      <dgm:prSet/>
      <dgm:spPr/>
      <dgm:t>
        <a:bodyPr/>
        <a:lstStyle/>
        <a:p>
          <a:endParaRPr lang="en-US"/>
        </a:p>
      </dgm:t>
    </dgm:pt>
    <dgm:pt modelId="{2435E1DB-3352-4498-90BE-87CDC5948C20}">
      <dgm:prSet/>
      <dgm:spPr/>
      <dgm:t>
        <a:bodyPr/>
        <a:lstStyle/>
        <a:p>
          <a:pPr>
            <a:lnSpc>
              <a:spcPct val="100000"/>
            </a:lnSpc>
          </a:pPr>
          <a:r>
            <a:rPr lang="en-US"/>
            <a:t>The major issue to address for this undertaking is predicting the insurance price for policyholders based on their health and demographic characteristics. This entails building a machine learning model that can treat multifactorial variables- i.e., analyze different factors such as age, BMI, smoker status- and return the charge rates with accuracy. </a:t>
          </a:r>
        </a:p>
      </dgm:t>
    </dgm:pt>
    <dgm:pt modelId="{4F4365F7-5D7B-4624-A357-6F3B1558255F}" type="parTrans" cxnId="{510FC3B0-D840-463F-8D66-5213CAD2CE16}">
      <dgm:prSet/>
      <dgm:spPr/>
      <dgm:t>
        <a:bodyPr/>
        <a:lstStyle/>
        <a:p>
          <a:endParaRPr lang="en-US"/>
        </a:p>
      </dgm:t>
    </dgm:pt>
    <dgm:pt modelId="{25742A1B-2F74-4665-B229-256B5B08CE8E}" type="sibTrans" cxnId="{510FC3B0-D840-463F-8D66-5213CAD2CE16}">
      <dgm:prSet/>
      <dgm:spPr/>
      <dgm:t>
        <a:bodyPr/>
        <a:lstStyle/>
        <a:p>
          <a:endParaRPr lang="en-US"/>
        </a:p>
      </dgm:t>
    </dgm:pt>
    <dgm:pt modelId="{A6B4DDE3-60AD-4F24-8F05-FAB93726B26A}">
      <dgm:prSet/>
      <dgm:spPr/>
      <dgm:t>
        <a:bodyPr/>
        <a:lstStyle/>
        <a:p>
          <a:pPr>
            <a:lnSpc>
              <a:spcPct val="100000"/>
            </a:lnSpc>
          </a:pPr>
          <a:r>
            <a:rPr lang="en-US"/>
            <a:t>The analysis will provide identification of clusters within the data that provides potential for learning insights related to how groups of people are charged differentially based on their characteristics. It makes the prediction process also easier, as the model will classify or segment the data along lines of particular similarities. </a:t>
          </a:r>
        </a:p>
      </dgm:t>
    </dgm:pt>
    <dgm:pt modelId="{877BF799-4519-45C8-ADE4-6EBCDACD3884}" type="parTrans" cxnId="{7CA87880-A538-497B-A634-60FF300BB5FF}">
      <dgm:prSet/>
      <dgm:spPr/>
      <dgm:t>
        <a:bodyPr/>
        <a:lstStyle/>
        <a:p>
          <a:endParaRPr lang="en-US"/>
        </a:p>
      </dgm:t>
    </dgm:pt>
    <dgm:pt modelId="{99E58AFA-CF6E-41EB-A504-B69F941EBA7D}" type="sibTrans" cxnId="{7CA87880-A538-497B-A634-60FF300BB5FF}">
      <dgm:prSet/>
      <dgm:spPr/>
      <dgm:t>
        <a:bodyPr/>
        <a:lstStyle/>
        <a:p>
          <a:endParaRPr lang="en-US"/>
        </a:p>
      </dgm:t>
    </dgm:pt>
    <dgm:pt modelId="{CF5A4436-48A9-4518-B068-C52B58CC7824}" type="pres">
      <dgm:prSet presAssocID="{1B913DE7-D4FC-4D97-8EE7-B0384E5DA6D4}" presName="root" presStyleCnt="0">
        <dgm:presLayoutVars>
          <dgm:dir/>
          <dgm:resizeHandles val="exact"/>
        </dgm:presLayoutVars>
      </dgm:prSet>
      <dgm:spPr/>
    </dgm:pt>
    <dgm:pt modelId="{759AB139-AE8B-4DCA-9F12-C8273237F0F8}" type="pres">
      <dgm:prSet presAssocID="{0DB08E44-63DB-4D92-B250-8316020EC22A}" presName="compNode" presStyleCnt="0"/>
      <dgm:spPr/>
    </dgm:pt>
    <dgm:pt modelId="{6AA7B57F-F04F-4C26-83A9-AB614996AFFB}" type="pres">
      <dgm:prSet presAssocID="{0DB08E44-63DB-4D92-B250-8316020EC22A}" presName="bgRect" presStyleLbl="bgShp" presStyleIdx="0" presStyleCnt="3"/>
      <dgm:spPr/>
    </dgm:pt>
    <dgm:pt modelId="{5AE50E2D-78AD-4F8F-AA9F-C12946205E32}" type="pres">
      <dgm:prSet presAssocID="{0DB08E44-63DB-4D92-B250-8316020EC2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5384914C-43F9-4673-A8EA-DF0E059E8443}" type="pres">
      <dgm:prSet presAssocID="{0DB08E44-63DB-4D92-B250-8316020EC22A}" presName="spaceRect" presStyleCnt="0"/>
      <dgm:spPr/>
    </dgm:pt>
    <dgm:pt modelId="{353DE800-1A70-49A2-BAE9-45029EB1BF9B}" type="pres">
      <dgm:prSet presAssocID="{0DB08E44-63DB-4D92-B250-8316020EC22A}" presName="parTx" presStyleLbl="revTx" presStyleIdx="0" presStyleCnt="3">
        <dgm:presLayoutVars>
          <dgm:chMax val="0"/>
          <dgm:chPref val="0"/>
        </dgm:presLayoutVars>
      </dgm:prSet>
      <dgm:spPr/>
    </dgm:pt>
    <dgm:pt modelId="{E5C71595-F1FA-47E8-A326-9D2DD6A39110}" type="pres">
      <dgm:prSet presAssocID="{B2692A2A-259C-4E43-AF44-FC8E1FA246D9}" presName="sibTrans" presStyleCnt="0"/>
      <dgm:spPr/>
    </dgm:pt>
    <dgm:pt modelId="{D36C1185-3EBF-495D-A437-4F1BEC492939}" type="pres">
      <dgm:prSet presAssocID="{2435E1DB-3352-4498-90BE-87CDC5948C20}" presName="compNode" presStyleCnt="0"/>
      <dgm:spPr/>
    </dgm:pt>
    <dgm:pt modelId="{261CB274-2CDA-43FA-B75E-2DA184301A18}" type="pres">
      <dgm:prSet presAssocID="{2435E1DB-3352-4498-90BE-87CDC5948C20}" presName="bgRect" presStyleLbl="bgShp" presStyleIdx="1" presStyleCnt="3"/>
      <dgm:spPr/>
    </dgm:pt>
    <dgm:pt modelId="{1D954321-B24B-48F0-84A2-32670C78F92D}" type="pres">
      <dgm:prSet presAssocID="{2435E1DB-3352-4498-90BE-87CDC5948C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1F056449-2380-4C0E-AAEF-DD62E3175AD3}" type="pres">
      <dgm:prSet presAssocID="{2435E1DB-3352-4498-90BE-87CDC5948C20}" presName="spaceRect" presStyleCnt="0"/>
      <dgm:spPr/>
    </dgm:pt>
    <dgm:pt modelId="{2ECF52E7-F735-4517-93C6-939A44FB3DDA}" type="pres">
      <dgm:prSet presAssocID="{2435E1DB-3352-4498-90BE-87CDC5948C20}" presName="parTx" presStyleLbl="revTx" presStyleIdx="1" presStyleCnt="3">
        <dgm:presLayoutVars>
          <dgm:chMax val="0"/>
          <dgm:chPref val="0"/>
        </dgm:presLayoutVars>
      </dgm:prSet>
      <dgm:spPr/>
    </dgm:pt>
    <dgm:pt modelId="{80F78234-E669-4F8C-8354-9EB0D125441C}" type="pres">
      <dgm:prSet presAssocID="{25742A1B-2F74-4665-B229-256B5B08CE8E}" presName="sibTrans" presStyleCnt="0"/>
      <dgm:spPr/>
    </dgm:pt>
    <dgm:pt modelId="{9BC3A7F1-B6FA-4EFB-A850-A74CF65887E4}" type="pres">
      <dgm:prSet presAssocID="{A6B4DDE3-60AD-4F24-8F05-FAB93726B26A}" presName="compNode" presStyleCnt="0"/>
      <dgm:spPr/>
    </dgm:pt>
    <dgm:pt modelId="{D85E8150-6252-40F1-95BC-D67A206429AE}" type="pres">
      <dgm:prSet presAssocID="{A6B4DDE3-60AD-4F24-8F05-FAB93726B26A}" presName="bgRect" presStyleLbl="bgShp" presStyleIdx="2" presStyleCnt="3"/>
      <dgm:spPr/>
    </dgm:pt>
    <dgm:pt modelId="{B5EF71BB-902A-4C3F-A56B-FED195CDF470}" type="pres">
      <dgm:prSet presAssocID="{A6B4DDE3-60AD-4F24-8F05-FAB93726B2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02DEFF7-BA4B-48B6-8CF6-50768B48716E}" type="pres">
      <dgm:prSet presAssocID="{A6B4DDE3-60AD-4F24-8F05-FAB93726B26A}" presName="spaceRect" presStyleCnt="0"/>
      <dgm:spPr/>
    </dgm:pt>
    <dgm:pt modelId="{5191C716-5A4B-4EE8-80EE-F06CEE8896C4}" type="pres">
      <dgm:prSet presAssocID="{A6B4DDE3-60AD-4F24-8F05-FAB93726B26A}" presName="parTx" presStyleLbl="revTx" presStyleIdx="2" presStyleCnt="3">
        <dgm:presLayoutVars>
          <dgm:chMax val="0"/>
          <dgm:chPref val="0"/>
        </dgm:presLayoutVars>
      </dgm:prSet>
      <dgm:spPr/>
    </dgm:pt>
  </dgm:ptLst>
  <dgm:cxnLst>
    <dgm:cxn modelId="{222F914D-3AE1-4334-9B1E-DC90809E5FB2}" type="presOf" srcId="{2435E1DB-3352-4498-90BE-87CDC5948C20}" destId="{2ECF52E7-F735-4517-93C6-939A44FB3DDA}" srcOrd="0" destOrd="0" presId="urn:microsoft.com/office/officeart/2018/2/layout/IconVerticalSolidList"/>
    <dgm:cxn modelId="{030E477C-2966-466E-AD15-11AA153CAE2B}" type="presOf" srcId="{A6B4DDE3-60AD-4F24-8F05-FAB93726B26A}" destId="{5191C716-5A4B-4EE8-80EE-F06CEE8896C4}" srcOrd="0" destOrd="0" presId="urn:microsoft.com/office/officeart/2018/2/layout/IconVerticalSolidList"/>
    <dgm:cxn modelId="{7CA87880-A538-497B-A634-60FF300BB5FF}" srcId="{1B913DE7-D4FC-4D97-8EE7-B0384E5DA6D4}" destId="{A6B4DDE3-60AD-4F24-8F05-FAB93726B26A}" srcOrd="2" destOrd="0" parTransId="{877BF799-4519-45C8-ADE4-6EBCDACD3884}" sibTransId="{99E58AFA-CF6E-41EB-A504-B69F941EBA7D}"/>
    <dgm:cxn modelId="{268750AC-0710-4EB9-82D2-4F53940C94B0}" type="presOf" srcId="{1B913DE7-D4FC-4D97-8EE7-B0384E5DA6D4}" destId="{CF5A4436-48A9-4518-B068-C52B58CC7824}" srcOrd="0" destOrd="0" presId="urn:microsoft.com/office/officeart/2018/2/layout/IconVerticalSolidList"/>
    <dgm:cxn modelId="{510FC3B0-D840-463F-8D66-5213CAD2CE16}" srcId="{1B913DE7-D4FC-4D97-8EE7-B0384E5DA6D4}" destId="{2435E1DB-3352-4498-90BE-87CDC5948C20}" srcOrd="1" destOrd="0" parTransId="{4F4365F7-5D7B-4624-A357-6F3B1558255F}" sibTransId="{25742A1B-2F74-4665-B229-256B5B08CE8E}"/>
    <dgm:cxn modelId="{DBCC6DD3-1D94-4F62-A93E-BEBD69795AC1}" srcId="{1B913DE7-D4FC-4D97-8EE7-B0384E5DA6D4}" destId="{0DB08E44-63DB-4D92-B250-8316020EC22A}" srcOrd="0" destOrd="0" parTransId="{18041375-9B56-4D06-AA45-045C9E74AA06}" sibTransId="{B2692A2A-259C-4E43-AF44-FC8E1FA246D9}"/>
    <dgm:cxn modelId="{F5FC9EF9-CF78-441B-80F4-FDFD04C309F9}" type="presOf" srcId="{0DB08E44-63DB-4D92-B250-8316020EC22A}" destId="{353DE800-1A70-49A2-BAE9-45029EB1BF9B}" srcOrd="0" destOrd="0" presId="urn:microsoft.com/office/officeart/2018/2/layout/IconVerticalSolidList"/>
    <dgm:cxn modelId="{68155D10-7F4E-4892-A32F-CFE7F919E895}" type="presParOf" srcId="{CF5A4436-48A9-4518-B068-C52B58CC7824}" destId="{759AB139-AE8B-4DCA-9F12-C8273237F0F8}" srcOrd="0" destOrd="0" presId="urn:microsoft.com/office/officeart/2018/2/layout/IconVerticalSolidList"/>
    <dgm:cxn modelId="{A76657AB-3FD4-4420-BAF5-A4EC40A765F4}" type="presParOf" srcId="{759AB139-AE8B-4DCA-9F12-C8273237F0F8}" destId="{6AA7B57F-F04F-4C26-83A9-AB614996AFFB}" srcOrd="0" destOrd="0" presId="urn:microsoft.com/office/officeart/2018/2/layout/IconVerticalSolidList"/>
    <dgm:cxn modelId="{75B5990E-B5C6-40A9-8543-57E8CEC01993}" type="presParOf" srcId="{759AB139-AE8B-4DCA-9F12-C8273237F0F8}" destId="{5AE50E2D-78AD-4F8F-AA9F-C12946205E32}" srcOrd="1" destOrd="0" presId="urn:microsoft.com/office/officeart/2018/2/layout/IconVerticalSolidList"/>
    <dgm:cxn modelId="{510E1A56-A833-40D0-B97F-2BA765CB9A50}" type="presParOf" srcId="{759AB139-AE8B-4DCA-9F12-C8273237F0F8}" destId="{5384914C-43F9-4673-A8EA-DF0E059E8443}" srcOrd="2" destOrd="0" presId="urn:microsoft.com/office/officeart/2018/2/layout/IconVerticalSolidList"/>
    <dgm:cxn modelId="{6F3B6D4A-7A9C-4D47-B8C9-78CC1F714FDA}" type="presParOf" srcId="{759AB139-AE8B-4DCA-9F12-C8273237F0F8}" destId="{353DE800-1A70-49A2-BAE9-45029EB1BF9B}" srcOrd="3" destOrd="0" presId="urn:microsoft.com/office/officeart/2018/2/layout/IconVerticalSolidList"/>
    <dgm:cxn modelId="{1FBD3C6E-6725-4C32-87CA-CE7C3401FB08}" type="presParOf" srcId="{CF5A4436-48A9-4518-B068-C52B58CC7824}" destId="{E5C71595-F1FA-47E8-A326-9D2DD6A39110}" srcOrd="1" destOrd="0" presId="urn:microsoft.com/office/officeart/2018/2/layout/IconVerticalSolidList"/>
    <dgm:cxn modelId="{6E96B84A-65EA-4991-B1A9-9B946C823409}" type="presParOf" srcId="{CF5A4436-48A9-4518-B068-C52B58CC7824}" destId="{D36C1185-3EBF-495D-A437-4F1BEC492939}" srcOrd="2" destOrd="0" presId="urn:microsoft.com/office/officeart/2018/2/layout/IconVerticalSolidList"/>
    <dgm:cxn modelId="{43231F1C-D6D7-446E-A4F2-385EB2B11AB9}" type="presParOf" srcId="{D36C1185-3EBF-495D-A437-4F1BEC492939}" destId="{261CB274-2CDA-43FA-B75E-2DA184301A18}" srcOrd="0" destOrd="0" presId="urn:microsoft.com/office/officeart/2018/2/layout/IconVerticalSolidList"/>
    <dgm:cxn modelId="{B1819A68-CE9E-485A-902C-DD78C6C13CEF}" type="presParOf" srcId="{D36C1185-3EBF-495D-A437-4F1BEC492939}" destId="{1D954321-B24B-48F0-84A2-32670C78F92D}" srcOrd="1" destOrd="0" presId="urn:microsoft.com/office/officeart/2018/2/layout/IconVerticalSolidList"/>
    <dgm:cxn modelId="{DA12ACF8-1E42-474D-A214-2F9804E76594}" type="presParOf" srcId="{D36C1185-3EBF-495D-A437-4F1BEC492939}" destId="{1F056449-2380-4C0E-AAEF-DD62E3175AD3}" srcOrd="2" destOrd="0" presId="urn:microsoft.com/office/officeart/2018/2/layout/IconVerticalSolidList"/>
    <dgm:cxn modelId="{85B9E45D-12CA-4120-9959-09437C64B1E3}" type="presParOf" srcId="{D36C1185-3EBF-495D-A437-4F1BEC492939}" destId="{2ECF52E7-F735-4517-93C6-939A44FB3DDA}" srcOrd="3" destOrd="0" presId="urn:microsoft.com/office/officeart/2018/2/layout/IconVerticalSolidList"/>
    <dgm:cxn modelId="{DCF0DD21-BEA7-4049-BBC0-8209DC97C231}" type="presParOf" srcId="{CF5A4436-48A9-4518-B068-C52B58CC7824}" destId="{80F78234-E669-4F8C-8354-9EB0D125441C}" srcOrd="3" destOrd="0" presId="urn:microsoft.com/office/officeart/2018/2/layout/IconVerticalSolidList"/>
    <dgm:cxn modelId="{BAC6A07C-E5AD-4479-BFFD-1B57EEFBF4AF}" type="presParOf" srcId="{CF5A4436-48A9-4518-B068-C52B58CC7824}" destId="{9BC3A7F1-B6FA-4EFB-A850-A74CF65887E4}" srcOrd="4" destOrd="0" presId="urn:microsoft.com/office/officeart/2018/2/layout/IconVerticalSolidList"/>
    <dgm:cxn modelId="{D3F0503D-F34D-45E5-BADD-2F72D7333FAC}" type="presParOf" srcId="{9BC3A7F1-B6FA-4EFB-A850-A74CF65887E4}" destId="{D85E8150-6252-40F1-95BC-D67A206429AE}" srcOrd="0" destOrd="0" presId="urn:microsoft.com/office/officeart/2018/2/layout/IconVerticalSolidList"/>
    <dgm:cxn modelId="{5737AFAF-77D5-4348-996F-155BA4496F90}" type="presParOf" srcId="{9BC3A7F1-B6FA-4EFB-A850-A74CF65887E4}" destId="{B5EF71BB-902A-4C3F-A56B-FED195CDF470}" srcOrd="1" destOrd="0" presId="urn:microsoft.com/office/officeart/2018/2/layout/IconVerticalSolidList"/>
    <dgm:cxn modelId="{4D012333-EB30-4158-9B79-0058469DE0A6}" type="presParOf" srcId="{9BC3A7F1-B6FA-4EFB-A850-A74CF65887E4}" destId="{602DEFF7-BA4B-48B6-8CF6-50768B48716E}" srcOrd="2" destOrd="0" presId="urn:microsoft.com/office/officeart/2018/2/layout/IconVerticalSolidList"/>
    <dgm:cxn modelId="{4F37F509-F907-496F-958C-B8F0E4E0A597}" type="presParOf" srcId="{9BC3A7F1-B6FA-4EFB-A850-A74CF65887E4}" destId="{5191C716-5A4B-4EE8-80EE-F06CEE8896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EB929D-F4D2-4ABC-A584-8E50CF386B95}" type="doc">
      <dgm:prSet loTypeId="urn:microsoft.com/office/officeart/2005/8/layout/hierarchy3" loCatId="hierarchy" qsTypeId="urn:microsoft.com/office/officeart/2005/8/quickstyle/simple1" qsCatId="simple" csTypeId="urn:microsoft.com/office/officeart/2005/8/colors/accent0_3" csCatId="mainScheme"/>
      <dgm:spPr/>
      <dgm:t>
        <a:bodyPr/>
        <a:lstStyle/>
        <a:p>
          <a:endParaRPr lang="en-US"/>
        </a:p>
      </dgm:t>
    </dgm:pt>
    <dgm:pt modelId="{98FBE299-CAEA-4DC5-B0D1-916C11CD2A56}">
      <dgm:prSet/>
      <dgm:spPr/>
      <dgm:t>
        <a:bodyPr/>
        <a:lstStyle/>
        <a:p>
          <a:r>
            <a:rPr lang="en-US" b="1"/>
            <a:t>Steps in the MLS:</a:t>
          </a:r>
          <a:endParaRPr lang="en-US"/>
        </a:p>
      </dgm:t>
    </dgm:pt>
    <dgm:pt modelId="{B5D761A4-1EE5-4575-9A1A-940A6B7F2A08}" type="parTrans" cxnId="{3B20BB93-EC24-4B3F-B886-287CEF55BAF9}">
      <dgm:prSet/>
      <dgm:spPr/>
      <dgm:t>
        <a:bodyPr/>
        <a:lstStyle/>
        <a:p>
          <a:endParaRPr lang="en-US"/>
        </a:p>
      </dgm:t>
    </dgm:pt>
    <dgm:pt modelId="{37DEA44B-C5B6-4C94-8A57-65E0CBEC84B0}" type="sibTrans" cxnId="{3B20BB93-EC24-4B3F-B886-287CEF55BAF9}">
      <dgm:prSet/>
      <dgm:spPr/>
      <dgm:t>
        <a:bodyPr/>
        <a:lstStyle/>
        <a:p>
          <a:endParaRPr lang="en-US"/>
        </a:p>
      </dgm:t>
    </dgm:pt>
    <dgm:pt modelId="{52ECA23B-B164-4B1E-96EE-D3E9395A15CD}">
      <dgm:prSet/>
      <dgm:spPr/>
      <dgm:t>
        <a:bodyPr/>
        <a:lstStyle/>
        <a:p>
          <a:r>
            <a:rPr lang="en-US" b="1"/>
            <a:t>Data Preprocessing</a:t>
          </a:r>
          <a:r>
            <a:rPr lang="en-US"/>
            <a:t>:</a:t>
          </a:r>
        </a:p>
      </dgm:t>
    </dgm:pt>
    <dgm:pt modelId="{82D2A4B8-2390-4877-9134-924A09B48BDD}" type="parTrans" cxnId="{2F445AE4-3BD3-4F62-86C1-85394CEAAE44}">
      <dgm:prSet/>
      <dgm:spPr/>
      <dgm:t>
        <a:bodyPr/>
        <a:lstStyle/>
        <a:p>
          <a:endParaRPr lang="en-US"/>
        </a:p>
      </dgm:t>
    </dgm:pt>
    <dgm:pt modelId="{B806311C-1678-44BC-9B4A-4A32B4D977FF}" type="sibTrans" cxnId="{2F445AE4-3BD3-4F62-86C1-85394CEAAE44}">
      <dgm:prSet/>
      <dgm:spPr/>
      <dgm:t>
        <a:bodyPr/>
        <a:lstStyle/>
        <a:p>
          <a:endParaRPr lang="en-US"/>
        </a:p>
      </dgm:t>
    </dgm:pt>
    <dgm:pt modelId="{7AB80673-ECD3-4E47-9161-A04E55656E61}">
      <dgm:prSet/>
      <dgm:spPr/>
      <dgm:t>
        <a:bodyPr/>
        <a:lstStyle/>
        <a:p>
          <a:r>
            <a:rPr lang="en-US"/>
            <a:t>Handle missing data (e.g., medical history).</a:t>
          </a:r>
        </a:p>
      </dgm:t>
    </dgm:pt>
    <dgm:pt modelId="{21BB23D0-CCA6-4BF8-88B9-A2F2F41CA3A8}" type="parTrans" cxnId="{B2C8F24C-A5AF-4BCA-AB28-C1205B0000B8}">
      <dgm:prSet/>
      <dgm:spPr/>
      <dgm:t>
        <a:bodyPr/>
        <a:lstStyle/>
        <a:p>
          <a:endParaRPr lang="en-US"/>
        </a:p>
      </dgm:t>
    </dgm:pt>
    <dgm:pt modelId="{1CD68AB9-16E7-4360-B294-F7B035C056BA}" type="sibTrans" cxnId="{B2C8F24C-A5AF-4BCA-AB28-C1205B0000B8}">
      <dgm:prSet/>
      <dgm:spPr/>
      <dgm:t>
        <a:bodyPr/>
        <a:lstStyle/>
        <a:p>
          <a:endParaRPr lang="en-US"/>
        </a:p>
      </dgm:t>
    </dgm:pt>
    <dgm:pt modelId="{E4725D8E-5568-4DE5-8271-6D3CAE5A0D12}">
      <dgm:prSet/>
      <dgm:spPr/>
      <dgm:t>
        <a:bodyPr/>
        <a:lstStyle/>
        <a:p>
          <a:r>
            <a:rPr lang="en-US"/>
            <a:t>Encode categorical features (e.g., Gender, Region).</a:t>
          </a:r>
        </a:p>
      </dgm:t>
    </dgm:pt>
    <dgm:pt modelId="{4C0C10CE-95C3-4BF0-A304-DAA6B20312A3}" type="parTrans" cxnId="{BB46723C-B548-465A-B5CE-D5FDDB60FA2A}">
      <dgm:prSet/>
      <dgm:spPr/>
      <dgm:t>
        <a:bodyPr/>
        <a:lstStyle/>
        <a:p>
          <a:endParaRPr lang="en-US"/>
        </a:p>
      </dgm:t>
    </dgm:pt>
    <dgm:pt modelId="{4A9FDBE3-BBA1-427D-B7FD-FE10EDB38848}" type="sibTrans" cxnId="{BB46723C-B548-465A-B5CE-D5FDDB60FA2A}">
      <dgm:prSet/>
      <dgm:spPr/>
      <dgm:t>
        <a:bodyPr/>
        <a:lstStyle/>
        <a:p>
          <a:endParaRPr lang="en-US"/>
        </a:p>
      </dgm:t>
    </dgm:pt>
    <dgm:pt modelId="{0DCA85BC-0E2E-4C2D-82EA-0E918353AC26}">
      <dgm:prSet/>
      <dgm:spPr/>
      <dgm:t>
        <a:bodyPr/>
        <a:lstStyle/>
        <a:p>
          <a:r>
            <a:rPr lang="en-US"/>
            <a:t>Scale numerical features (e.g., Age, BMI).</a:t>
          </a:r>
        </a:p>
      </dgm:t>
    </dgm:pt>
    <dgm:pt modelId="{94CB0078-A9A3-45F7-A157-F7D6839A33A1}" type="parTrans" cxnId="{1F28C033-8EC7-4823-A246-9E7CA8756A47}">
      <dgm:prSet/>
      <dgm:spPr/>
      <dgm:t>
        <a:bodyPr/>
        <a:lstStyle/>
        <a:p>
          <a:endParaRPr lang="en-US"/>
        </a:p>
      </dgm:t>
    </dgm:pt>
    <dgm:pt modelId="{D289E113-0529-4C26-A3F2-C88659D142A2}" type="sibTrans" cxnId="{1F28C033-8EC7-4823-A246-9E7CA8756A47}">
      <dgm:prSet/>
      <dgm:spPr/>
      <dgm:t>
        <a:bodyPr/>
        <a:lstStyle/>
        <a:p>
          <a:endParaRPr lang="en-US"/>
        </a:p>
      </dgm:t>
    </dgm:pt>
    <dgm:pt modelId="{6474ADB8-2681-4997-8CCF-2A911591D39C}">
      <dgm:prSet/>
      <dgm:spPr/>
      <dgm:t>
        <a:bodyPr/>
        <a:lstStyle/>
        <a:p>
          <a:r>
            <a:rPr lang="en-US" b="1"/>
            <a:t>Exploratory Data Analysis (EDA)</a:t>
          </a:r>
          <a:r>
            <a:rPr lang="en-US"/>
            <a:t>:</a:t>
          </a:r>
        </a:p>
      </dgm:t>
    </dgm:pt>
    <dgm:pt modelId="{119E8081-5D22-4AAA-A47F-042B7FC50398}" type="parTrans" cxnId="{F8C3D494-892F-4E59-97EF-94B88D6CE123}">
      <dgm:prSet/>
      <dgm:spPr/>
      <dgm:t>
        <a:bodyPr/>
        <a:lstStyle/>
        <a:p>
          <a:endParaRPr lang="en-US"/>
        </a:p>
      </dgm:t>
    </dgm:pt>
    <dgm:pt modelId="{53443A6D-79C1-46F9-A885-E93A93ABF417}" type="sibTrans" cxnId="{F8C3D494-892F-4E59-97EF-94B88D6CE123}">
      <dgm:prSet/>
      <dgm:spPr/>
      <dgm:t>
        <a:bodyPr/>
        <a:lstStyle/>
        <a:p>
          <a:endParaRPr lang="en-US"/>
        </a:p>
      </dgm:t>
    </dgm:pt>
    <dgm:pt modelId="{F63FF2D6-A453-461F-916B-284FA5AB68A6}">
      <dgm:prSet/>
      <dgm:spPr/>
      <dgm:t>
        <a:bodyPr/>
        <a:lstStyle/>
        <a:p>
          <a:r>
            <a:rPr lang="en-US"/>
            <a:t>Visualize insurance prices across demographics and health groups.</a:t>
          </a:r>
        </a:p>
      </dgm:t>
    </dgm:pt>
    <dgm:pt modelId="{6DC91418-F06B-4C08-9E32-D5BB5D8A754E}" type="parTrans" cxnId="{0C2FD736-E26B-415A-8363-FCF075ED9F3D}">
      <dgm:prSet/>
      <dgm:spPr/>
      <dgm:t>
        <a:bodyPr/>
        <a:lstStyle/>
        <a:p>
          <a:endParaRPr lang="en-US"/>
        </a:p>
      </dgm:t>
    </dgm:pt>
    <dgm:pt modelId="{9FE1C349-EA63-4CD9-89F2-0264B9072830}" type="sibTrans" cxnId="{0C2FD736-E26B-415A-8363-FCF075ED9F3D}">
      <dgm:prSet/>
      <dgm:spPr/>
      <dgm:t>
        <a:bodyPr/>
        <a:lstStyle/>
        <a:p>
          <a:endParaRPr lang="en-US"/>
        </a:p>
      </dgm:t>
    </dgm:pt>
    <dgm:pt modelId="{5EC4E163-3809-490F-9CD9-9ACE59F5D380}">
      <dgm:prSet/>
      <dgm:spPr/>
      <dgm:t>
        <a:bodyPr/>
        <a:lstStyle/>
        <a:p>
          <a:r>
            <a:rPr lang="en-US"/>
            <a:t>Understand the distribution of features.</a:t>
          </a:r>
        </a:p>
      </dgm:t>
    </dgm:pt>
    <dgm:pt modelId="{2F8BEC26-97E8-421B-869C-B9441FE0C893}" type="parTrans" cxnId="{10ABD054-51A6-4495-90A1-285216F21089}">
      <dgm:prSet/>
      <dgm:spPr/>
      <dgm:t>
        <a:bodyPr/>
        <a:lstStyle/>
        <a:p>
          <a:endParaRPr lang="en-US"/>
        </a:p>
      </dgm:t>
    </dgm:pt>
    <dgm:pt modelId="{F0FF8574-6F63-4FB2-A83E-CBC6EFF2CEC8}" type="sibTrans" cxnId="{10ABD054-51A6-4495-90A1-285216F21089}">
      <dgm:prSet/>
      <dgm:spPr/>
      <dgm:t>
        <a:bodyPr/>
        <a:lstStyle/>
        <a:p>
          <a:endParaRPr lang="en-US"/>
        </a:p>
      </dgm:t>
    </dgm:pt>
    <dgm:pt modelId="{DDA833FB-0B44-47EF-8616-5CE06A2788FE}">
      <dgm:prSet/>
      <dgm:spPr/>
      <dgm:t>
        <a:bodyPr/>
        <a:lstStyle/>
        <a:p>
          <a:r>
            <a:rPr lang="en-US" b="1"/>
            <a:t>Clustering</a:t>
          </a:r>
          <a:r>
            <a:rPr lang="en-US"/>
            <a:t>:</a:t>
          </a:r>
        </a:p>
      </dgm:t>
    </dgm:pt>
    <dgm:pt modelId="{986808FB-9578-4F5E-9178-5930EE7A5865}" type="parTrans" cxnId="{6BF94B7A-B827-470F-BCBE-C6E2B5154748}">
      <dgm:prSet/>
      <dgm:spPr/>
      <dgm:t>
        <a:bodyPr/>
        <a:lstStyle/>
        <a:p>
          <a:endParaRPr lang="en-US"/>
        </a:p>
      </dgm:t>
    </dgm:pt>
    <dgm:pt modelId="{AB11148B-A0E2-4A48-BAA2-E7CFBA7C2966}" type="sibTrans" cxnId="{6BF94B7A-B827-470F-BCBE-C6E2B5154748}">
      <dgm:prSet/>
      <dgm:spPr/>
      <dgm:t>
        <a:bodyPr/>
        <a:lstStyle/>
        <a:p>
          <a:endParaRPr lang="en-US"/>
        </a:p>
      </dgm:t>
    </dgm:pt>
    <dgm:pt modelId="{70F43F35-15F8-4647-97EE-72C9285C12FB}">
      <dgm:prSet/>
      <dgm:spPr/>
      <dgm:t>
        <a:bodyPr/>
        <a:lstStyle/>
        <a:p>
          <a:r>
            <a:rPr lang="en-US"/>
            <a:t>Apply algorithms like </a:t>
          </a:r>
          <a:r>
            <a:rPr lang="en-US" b="1"/>
            <a:t>K-Means</a:t>
          </a:r>
          <a:r>
            <a:rPr lang="en-US"/>
            <a:t> or </a:t>
          </a:r>
          <a:r>
            <a:rPr lang="en-US" b="1"/>
            <a:t>DBSCAN</a:t>
          </a:r>
          <a:r>
            <a:rPr lang="en-US"/>
            <a:t>.</a:t>
          </a:r>
        </a:p>
      </dgm:t>
    </dgm:pt>
    <dgm:pt modelId="{D6BB2A86-B5DB-476D-A570-B819A3C51DDF}" type="parTrans" cxnId="{1A84561E-D91A-4189-A268-1B4FE8C6FE8B}">
      <dgm:prSet/>
      <dgm:spPr/>
      <dgm:t>
        <a:bodyPr/>
        <a:lstStyle/>
        <a:p>
          <a:endParaRPr lang="en-US"/>
        </a:p>
      </dgm:t>
    </dgm:pt>
    <dgm:pt modelId="{0ACC6896-2184-4B15-9A1B-CCC81CAEA8B5}" type="sibTrans" cxnId="{1A84561E-D91A-4189-A268-1B4FE8C6FE8B}">
      <dgm:prSet/>
      <dgm:spPr/>
      <dgm:t>
        <a:bodyPr/>
        <a:lstStyle/>
        <a:p>
          <a:endParaRPr lang="en-US"/>
        </a:p>
      </dgm:t>
    </dgm:pt>
    <dgm:pt modelId="{10D1ECF0-86EC-4B99-BED6-76094736824F}">
      <dgm:prSet/>
      <dgm:spPr/>
      <dgm:t>
        <a:bodyPr/>
        <a:lstStyle/>
        <a:p>
          <a:r>
            <a:rPr lang="en-US"/>
            <a:t>Cluster policyholders based on health and demographic data.</a:t>
          </a:r>
        </a:p>
      </dgm:t>
    </dgm:pt>
    <dgm:pt modelId="{80CB2940-0FB6-449E-A860-AFE13DA0C3F7}" type="parTrans" cxnId="{5A86AE8D-56B1-4F0B-ACEC-502861707D34}">
      <dgm:prSet/>
      <dgm:spPr/>
      <dgm:t>
        <a:bodyPr/>
        <a:lstStyle/>
        <a:p>
          <a:endParaRPr lang="en-US"/>
        </a:p>
      </dgm:t>
    </dgm:pt>
    <dgm:pt modelId="{0625A3DC-73A8-4C4F-8F64-3C7612F4DB33}" type="sibTrans" cxnId="{5A86AE8D-56B1-4F0B-ACEC-502861707D34}">
      <dgm:prSet/>
      <dgm:spPr/>
      <dgm:t>
        <a:bodyPr/>
        <a:lstStyle/>
        <a:p>
          <a:endParaRPr lang="en-US"/>
        </a:p>
      </dgm:t>
    </dgm:pt>
    <dgm:pt modelId="{541A6988-B24B-4233-BC46-14B1E11A92CB}">
      <dgm:prSet/>
      <dgm:spPr/>
      <dgm:t>
        <a:bodyPr/>
        <a:lstStyle/>
        <a:p>
          <a:r>
            <a:rPr lang="en-US"/>
            <a:t>Define distinct customer groups (e.g., high-risk smokers).</a:t>
          </a:r>
        </a:p>
      </dgm:t>
    </dgm:pt>
    <dgm:pt modelId="{8BB19E52-D639-46AF-AE02-04D58202874B}" type="parTrans" cxnId="{DC4CDE12-6503-45F8-8844-4077086D3E50}">
      <dgm:prSet/>
      <dgm:spPr/>
      <dgm:t>
        <a:bodyPr/>
        <a:lstStyle/>
        <a:p>
          <a:endParaRPr lang="en-US"/>
        </a:p>
      </dgm:t>
    </dgm:pt>
    <dgm:pt modelId="{9884D920-97CA-4297-88AF-E4B8A1EC429E}" type="sibTrans" cxnId="{DC4CDE12-6503-45F8-8844-4077086D3E50}">
      <dgm:prSet/>
      <dgm:spPr/>
      <dgm:t>
        <a:bodyPr/>
        <a:lstStyle/>
        <a:p>
          <a:endParaRPr lang="en-US"/>
        </a:p>
      </dgm:t>
    </dgm:pt>
    <dgm:pt modelId="{0302E7D3-A234-4462-8AAA-EFA1337211A0}">
      <dgm:prSet/>
      <dgm:spPr/>
      <dgm:t>
        <a:bodyPr/>
        <a:lstStyle/>
        <a:p>
          <a:r>
            <a:rPr lang="en-US" b="1"/>
            <a:t>Prediction</a:t>
          </a:r>
          <a:r>
            <a:rPr lang="en-US"/>
            <a:t>:</a:t>
          </a:r>
        </a:p>
      </dgm:t>
    </dgm:pt>
    <dgm:pt modelId="{7EFBAAF5-5147-46AA-B0D3-8048FEE92CF8}" type="parTrans" cxnId="{19F48E63-48C0-4386-A865-D66EA7BA0046}">
      <dgm:prSet/>
      <dgm:spPr/>
      <dgm:t>
        <a:bodyPr/>
        <a:lstStyle/>
        <a:p>
          <a:endParaRPr lang="en-US"/>
        </a:p>
      </dgm:t>
    </dgm:pt>
    <dgm:pt modelId="{E28920CD-2996-4E44-8DE1-D4FD369FC3D8}" type="sibTrans" cxnId="{19F48E63-48C0-4386-A865-D66EA7BA0046}">
      <dgm:prSet/>
      <dgm:spPr/>
      <dgm:t>
        <a:bodyPr/>
        <a:lstStyle/>
        <a:p>
          <a:endParaRPr lang="en-US"/>
        </a:p>
      </dgm:t>
    </dgm:pt>
    <dgm:pt modelId="{9B7553FD-9ED5-4E2E-A5EA-BF7AF267C2CB}">
      <dgm:prSet/>
      <dgm:spPr/>
      <dgm:t>
        <a:bodyPr/>
        <a:lstStyle/>
        <a:p>
          <a:r>
            <a:rPr lang="en-US"/>
            <a:t>Train regression models such as:</a:t>
          </a:r>
        </a:p>
      </dgm:t>
    </dgm:pt>
    <dgm:pt modelId="{8CE329B2-7113-4A78-B0B6-B65A95449612}" type="parTrans" cxnId="{5EAC6718-E831-436F-899F-6BCA7263C77C}">
      <dgm:prSet/>
      <dgm:spPr/>
      <dgm:t>
        <a:bodyPr/>
        <a:lstStyle/>
        <a:p>
          <a:endParaRPr lang="en-US"/>
        </a:p>
      </dgm:t>
    </dgm:pt>
    <dgm:pt modelId="{2326A029-3FC4-4366-8EC4-950E184004DD}" type="sibTrans" cxnId="{5EAC6718-E831-436F-899F-6BCA7263C77C}">
      <dgm:prSet/>
      <dgm:spPr/>
      <dgm:t>
        <a:bodyPr/>
        <a:lstStyle/>
        <a:p>
          <a:endParaRPr lang="en-US"/>
        </a:p>
      </dgm:t>
    </dgm:pt>
    <dgm:pt modelId="{C29D9595-2794-45F2-BF9C-7E91F297CA58}">
      <dgm:prSet/>
      <dgm:spPr/>
      <dgm:t>
        <a:bodyPr/>
        <a:lstStyle/>
        <a:p>
          <a:r>
            <a:rPr lang="en-US" b="1"/>
            <a:t>Linear Regression</a:t>
          </a:r>
          <a:endParaRPr lang="en-US"/>
        </a:p>
      </dgm:t>
    </dgm:pt>
    <dgm:pt modelId="{EA9618D4-4BEB-4BD6-B7CE-2EBD12DE49B6}" type="parTrans" cxnId="{BBF5921A-B076-4D79-A29F-95AFA6FBA3E5}">
      <dgm:prSet/>
      <dgm:spPr/>
      <dgm:t>
        <a:bodyPr/>
        <a:lstStyle/>
        <a:p>
          <a:endParaRPr lang="en-US"/>
        </a:p>
      </dgm:t>
    </dgm:pt>
    <dgm:pt modelId="{B8B13ACA-6C5C-481F-AE9D-EAEE25120D6E}" type="sibTrans" cxnId="{BBF5921A-B076-4D79-A29F-95AFA6FBA3E5}">
      <dgm:prSet/>
      <dgm:spPr/>
      <dgm:t>
        <a:bodyPr/>
        <a:lstStyle/>
        <a:p>
          <a:endParaRPr lang="en-US"/>
        </a:p>
      </dgm:t>
    </dgm:pt>
    <dgm:pt modelId="{2AC7F840-B9A8-4D8A-A053-9D07F0A6C214}">
      <dgm:prSet/>
      <dgm:spPr/>
      <dgm:t>
        <a:bodyPr/>
        <a:lstStyle/>
        <a:p>
          <a:r>
            <a:rPr lang="en-US" b="1"/>
            <a:t>Random Forest</a:t>
          </a:r>
          <a:endParaRPr lang="en-US"/>
        </a:p>
      </dgm:t>
    </dgm:pt>
    <dgm:pt modelId="{5FDF45B8-4D91-414D-9902-79C56E9B9E18}" type="parTrans" cxnId="{D88E01FA-A7DE-4143-BAAF-CB49FC0F3332}">
      <dgm:prSet/>
      <dgm:spPr/>
      <dgm:t>
        <a:bodyPr/>
        <a:lstStyle/>
        <a:p>
          <a:endParaRPr lang="en-US"/>
        </a:p>
      </dgm:t>
    </dgm:pt>
    <dgm:pt modelId="{B81EE48F-693C-4CC2-9B46-28914E42DF6D}" type="sibTrans" cxnId="{D88E01FA-A7DE-4143-BAAF-CB49FC0F3332}">
      <dgm:prSet/>
      <dgm:spPr/>
      <dgm:t>
        <a:bodyPr/>
        <a:lstStyle/>
        <a:p>
          <a:endParaRPr lang="en-US"/>
        </a:p>
      </dgm:t>
    </dgm:pt>
    <dgm:pt modelId="{687BF522-1621-4AFC-9053-3873539B188C}">
      <dgm:prSet/>
      <dgm:spPr/>
      <dgm:t>
        <a:bodyPr/>
        <a:lstStyle/>
        <a:p>
          <a:r>
            <a:rPr lang="en-US"/>
            <a:t>Use features to predict insurance charges.</a:t>
          </a:r>
        </a:p>
      </dgm:t>
    </dgm:pt>
    <dgm:pt modelId="{19621F2C-E75C-4964-AC26-25B86131C021}" type="parTrans" cxnId="{10CF2F6D-72AD-4B24-9F07-A4CFCFD72477}">
      <dgm:prSet/>
      <dgm:spPr/>
      <dgm:t>
        <a:bodyPr/>
        <a:lstStyle/>
        <a:p>
          <a:endParaRPr lang="en-US"/>
        </a:p>
      </dgm:t>
    </dgm:pt>
    <dgm:pt modelId="{04D345DF-A733-4E70-8263-D52818895598}" type="sibTrans" cxnId="{10CF2F6D-72AD-4B24-9F07-A4CFCFD72477}">
      <dgm:prSet/>
      <dgm:spPr/>
      <dgm:t>
        <a:bodyPr/>
        <a:lstStyle/>
        <a:p>
          <a:endParaRPr lang="en-US"/>
        </a:p>
      </dgm:t>
    </dgm:pt>
    <dgm:pt modelId="{BBE72352-0C52-4F52-9D2B-0434EECB542F}">
      <dgm:prSet/>
      <dgm:spPr/>
      <dgm:t>
        <a:bodyPr/>
        <a:lstStyle/>
        <a:p>
          <a:r>
            <a:rPr lang="en-US" b="1"/>
            <a:t>Evaluation</a:t>
          </a:r>
          <a:r>
            <a:rPr lang="en-US"/>
            <a:t>:</a:t>
          </a:r>
        </a:p>
      </dgm:t>
    </dgm:pt>
    <dgm:pt modelId="{1D19F76F-DFA0-4162-AF8E-35E57C8EC764}" type="parTrans" cxnId="{16F24695-73B5-4BA8-A28C-E21774E51D81}">
      <dgm:prSet/>
      <dgm:spPr/>
      <dgm:t>
        <a:bodyPr/>
        <a:lstStyle/>
        <a:p>
          <a:endParaRPr lang="en-US"/>
        </a:p>
      </dgm:t>
    </dgm:pt>
    <dgm:pt modelId="{60464802-EEAF-4F6F-A3B1-713F0AC75AB3}" type="sibTrans" cxnId="{16F24695-73B5-4BA8-A28C-E21774E51D81}">
      <dgm:prSet/>
      <dgm:spPr/>
      <dgm:t>
        <a:bodyPr/>
        <a:lstStyle/>
        <a:p>
          <a:endParaRPr lang="en-US"/>
        </a:p>
      </dgm:t>
    </dgm:pt>
    <dgm:pt modelId="{977EADEB-3FA6-4EFA-980F-FA1CEA43B446}">
      <dgm:prSet/>
      <dgm:spPr/>
      <dgm:t>
        <a:bodyPr/>
        <a:lstStyle/>
        <a:p>
          <a:r>
            <a:rPr lang="en-US" b="1"/>
            <a:t>For Regression</a:t>
          </a:r>
          <a:r>
            <a:rPr lang="en-US"/>
            <a:t>: Evaluate with metrics like RMSE (Root Mean Squared Error).</a:t>
          </a:r>
        </a:p>
      </dgm:t>
    </dgm:pt>
    <dgm:pt modelId="{03576B23-C280-432C-8F9A-01D9D380FD15}" type="parTrans" cxnId="{44A71CD3-E477-4212-BE03-3D5F610CB7DA}">
      <dgm:prSet/>
      <dgm:spPr/>
      <dgm:t>
        <a:bodyPr/>
        <a:lstStyle/>
        <a:p>
          <a:endParaRPr lang="en-US"/>
        </a:p>
      </dgm:t>
    </dgm:pt>
    <dgm:pt modelId="{3BFE1EC4-556D-4A5B-8094-9EBBC9FABF6C}" type="sibTrans" cxnId="{44A71CD3-E477-4212-BE03-3D5F610CB7DA}">
      <dgm:prSet/>
      <dgm:spPr/>
      <dgm:t>
        <a:bodyPr/>
        <a:lstStyle/>
        <a:p>
          <a:endParaRPr lang="en-US"/>
        </a:p>
      </dgm:t>
    </dgm:pt>
    <dgm:pt modelId="{3A0946BC-30E9-438B-969E-AA01DA6A33C8}">
      <dgm:prSet/>
      <dgm:spPr/>
      <dgm:t>
        <a:bodyPr/>
        <a:lstStyle/>
        <a:p>
          <a:r>
            <a:rPr lang="en-US" b="1"/>
            <a:t>For Clustering</a:t>
          </a:r>
          <a:r>
            <a:rPr lang="en-US"/>
            <a:t>: Evaluate with silhouette score to measure cluster quality.</a:t>
          </a:r>
        </a:p>
      </dgm:t>
    </dgm:pt>
    <dgm:pt modelId="{722EFD3D-5972-4723-97BE-463E3314E02F}" type="parTrans" cxnId="{A2BF7D9F-ABD4-4059-AAC8-061DFDD1E3F9}">
      <dgm:prSet/>
      <dgm:spPr/>
      <dgm:t>
        <a:bodyPr/>
        <a:lstStyle/>
        <a:p>
          <a:endParaRPr lang="en-US"/>
        </a:p>
      </dgm:t>
    </dgm:pt>
    <dgm:pt modelId="{5ACFEF6B-4CFF-44D8-8B5E-E134D94EA4E0}" type="sibTrans" cxnId="{A2BF7D9F-ABD4-4059-AAC8-061DFDD1E3F9}">
      <dgm:prSet/>
      <dgm:spPr/>
      <dgm:t>
        <a:bodyPr/>
        <a:lstStyle/>
        <a:p>
          <a:endParaRPr lang="en-US"/>
        </a:p>
      </dgm:t>
    </dgm:pt>
    <dgm:pt modelId="{3310CC49-985C-412F-BFA6-704EC6B5F20B}" type="pres">
      <dgm:prSet presAssocID="{E0EB929D-F4D2-4ABC-A584-8E50CF386B95}" presName="diagram" presStyleCnt="0">
        <dgm:presLayoutVars>
          <dgm:chPref val="1"/>
          <dgm:dir/>
          <dgm:animOne val="branch"/>
          <dgm:animLvl val="lvl"/>
          <dgm:resizeHandles/>
        </dgm:presLayoutVars>
      </dgm:prSet>
      <dgm:spPr/>
    </dgm:pt>
    <dgm:pt modelId="{17D5D4D7-2A51-43F0-9AB0-5A54A254DD36}" type="pres">
      <dgm:prSet presAssocID="{98FBE299-CAEA-4DC5-B0D1-916C11CD2A56}" presName="root" presStyleCnt="0"/>
      <dgm:spPr/>
    </dgm:pt>
    <dgm:pt modelId="{9ADC1144-59AC-4402-B6CD-B201873F57E4}" type="pres">
      <dgm:prSet presAssocID="{98FBE299-CAEA-4DC5-B0D1-916C11CD2A56}" presName="rootComposite" presStyleCnt="0"/>
      <dgm:spPr/>
    </dgm:pt>
    <dgm:pt modelId="{7FF45CA2-3082-44E7-9EBA-900039201126}" type="pres">
      <dgm:prSet presAssocID="{98FBE299-CAEA-4DC5-B0D1-916C11CD2A56}" presName="rootText" presStyleLbl="node1" presStyleIdx="0" presStyleCnt="6"/>
      <dgm:spPr/>
    </dgm:pt>
    <dgm:pt modelId="{319B0C58-DEAF-4085-BD3D-77E8DDE953E6}" type="pres">
      <dgm:prSet presAssocID="{98FBE299-CAEA-4DC5-B0D1-916C11CD2A56}" presName="rootConnector" presStyleLbl="node1" presStyleIdx="0" presStyleCnt="6"/>
      <dgm:spPr/>
    </dgm:pt>
    <dgm:pt modelId="{6CFB26E2-19D5-42C3-A23E-1FB5A0D2DAA9}" type="pres">
      <dgm:prSet presAssocID="{98FBE299-CAEA-4DC5-B0D1-916C11CD2A56}" presName="childShape" presStyleCnt="0"/>
      <dgm:spPr/>
    </dgm:pt>
    <dgm:pt modelId="{7FC309DD-C92E-460E-AC5F-D7DD8894CB80}" type="pres">
      <dgm:prSet presAssocID="{52ECA23B-B164-4B1E-96EE-D3E9395A15CD}" presName="root" presStyleCnt="0"/>
      <dgm:spPr/>
    </dgm:pt>
    <dgm:pt modelId="{804DA943-67CD-44CD-B5C9-4FAB5E8E5FC4}" type="pres">
      <dgm:prSet presAssocID="{52ECA23B-B164-4B1E-96EE-D3E9395A15CD}" presName="rootComposite" presStyleCnt="0"/>
      <dgm:spPr/>
    </dgm:pt>
    <dgm:pt modelId="{B5B35739-2066-4EAB-85A3-EC849CC03CFF}" type="pres">
      <dgm:prSet presAssocID="{52ECA23B-B164-4B1E-96EE-D3E9395A15CD}" presName="rootText" presStyleLbl="node1" presStyleIdx="1" presStyleCnt="6"/>
      <dgm:spPr/>
    </dgm:pt>
    <dgm:pt modelId="{1EFC1902-D239-42ED-9DD7-D6B717C663CB}" type="pres">
      <dgm:prSet presAssocID="{52ECA23B-B164-4B1E-96EE-D3E9395A15CD}" presName="rootConnector" presStyleLbl="node1" presStyleIdx="1" presStyleCnt="6"/>
      <dgm:spPr/>
    </dgm:pt>
    <dgm:pt modelId="{45EA608C-6586-43F3-82BA-F23EB1A3F72C}" type="pres">
      <dgm:prSet presAssocID="{52ECA23B-B164-4B1E-96EE-D3E9395A15CD}" presName="childShape" presStyleCnt="0"/>
      <dgm:spPr/>
    </dgm:pt>
    <dgm:pt modelId="{10791044-B8DE-42E2-AA4A-A3367C4BAFE3}" type="pres">
      <dgm:prSet presAssocID="{21BB23D0-CCA6-4BF8-88B9-A2F2F41CA3A8}" presName="Name13" presStyleLbl="parChTrans1D2" presStyleIdx="0" presStyleCnt="12"/>
      <dgm:spPr/>
    </dgm:pt>
    <dgm:pt modelId="{BBB6F17D-580D-4FC1-B854-14EF64365A1E}" type="pres">
      <dgm:prSet presAssocID="{7AB80673-ECD3-4E47-9161-A04E55656E61}" presName="childText" presStyleLbl="bgAcc1" presStyleIdx="0" presStyleCnt="12">
        <dgm:presLayoutVars>
          <dgm:bulletEnabled val="1"/>
        </dgm:presLayoutVars>
      </dgm:prSet>
      <dgm:spPr/>
    </dgm:pt>
    <dgm:pt modelId="{BDECBCB8-1F26-4388-A919-9782D0D80D88}" type="pres">
      <dgm:prSet presAssocID="{4C0C10CE-95C3-4BF0-A304-DAA6B20312A3}" presName="Name13" presStyleLbl="parChTrans1D2" presStyleIdx="1" presStyleCnt="12"/>
      <dgm:spPr/>
    </dgm:pt>
    <dgm:pt modelId="{9AAEFBF5-1FC7-46C6-8F00-79D97038891F}" type="pres">
      <dgm:prSet presAssocID="{E4725D8E-5568-4DE5-8271-6D3CAE5A0D12}" presName="childText" presStyleLbl="bgAcc1" presStyleIdx="1" presStyleCnt="12">
        <dgm:presLayoutVars>
          <dgm:bulletEnabled val="1"/>
        </dgm:presLayoutVars>
      </dgm:prSet>
      <dgm:spPr/>
    </dgm:pt>
    <dgm:pt modelId="{BDD107B0-579E-44AA-AEDA-06F6DA535C25}" type="pres">
      <dgm:prSet presAssocID="{94CB0078-A9A3-45F7-A157-F7D6839A33A1}" presName="Name13" presStyleLbl="parChTrans1D2" presStyleIdx="2" presStyleCnt="12"/>
      <dgm:spPr/>
    </dgm:pt>
    <dgm:pt modelId="{C06BB6A7-05C7-4BE2-B124-861B2273820E}" type="pres">
      <dgm:prSet presAssocID="{0DCA85BC-0E2E-4C2D-82EA-0E918353AC26}" presName="childText" presStyleLbl="bgAcc1" presStyleIdx="2" presStyleCnt="12">
        <dgm:presLayoutVars>
          <dgm:bulletEnabled val="1"/>
        </dgm:presLayoutVars>
      </dgm:prSet>
      <dgm:spPr/>
    </dgm:pt>
    <dgm:pt modelId="{5EDA514E-FFC1-4F71-A2F7-6A3379364B28}" type="pres">
      <dgm:prSet presAssocID="{6474ADB8-2681-4997-8CCF-2A911591D39C}" presName="root" presStyleCnt="0"/>
      <dgm:spPr/>
    </dgm:pt>
    <dgm:pt modelId="{FF225904-B584-427A-AE00-B3A3C1860802}" type="pres">
      <dgm:prSet presAssocID="{6474ADB8-2681-4997-8CCF-2A911591D39C}" presName="rootComposite" presStyleCnt="0"/>
      <dgm:spPr/>
    </dgm:pt>
    <dgm:pt modelId="{0A03E0BF-C29C-4F48-9150-B946C6D45978}" type="pres">
      <dgm:prSet presAssocID="{6474ADB8-2681-4997-8CCF-2A911591D39C}" presName="rootText" presStyleLbl="node1" presStyleIdx="2" presStyleCnt="6"/>
      <dgm:spPr/>
    </dgm:pt>
    <dgm:pt modelId="{A6728F34-41E3-4F44-B4ED-36C5CF4C7A56}" type="pres">
      <dgm:prSet presAssocID="{6474ADB8-2681-4997-8CCF-2A911591D39C}" presName="rootConnector" presStyleLbl="node1" presStyleIdx="2" presStyleCnt="6"/>
      <dgm:spPr/>
    </dgm:pt>
    <dgm:pt modelId="{FB3F9760-1F35-47B4-A003-19812124897A}" type="pres">
      <dgm:prSet presAssocID="{6474ADB8-2681-4997-8CCF-2A911591D39C}" presName="childShape" presStyleCnt="0"/>
      <dgm:spPr/>
    </dgm:pt>
    <dgm:pt modelId="{A7CC33D1-C0CF-49BD-9A34-25F3EEE56A10}" type="pres">
      <dgm:prSet presAssocID="{6DC91418-F06B-4C08-9E32-D5BB5D8A754E}" presName="Name13" presStyleLbl="parChTrans1D2" presStyleIdx="3" presStyleCnt="12"/>
      <dgm:spPr/>
    </dgm:pt>
    <dgm:pt modelId="{3D35862A-D4CD-4CB3-91F1-3C98B779FFDB}" type="pres">
      <dgm:prSet presAssocID="{F63FF2D6-A453-461F-916B-284FA5AB68A6}" presName="childText" presStyleLbl="bgAcc1" presStyleIdx="3" presStyleCnt="12">
        <dgm:presLayoutVars>
          <dgm:bulletEnabled val="1"/>
        </dgm:presLayoutVars>
      </dgm:prSet>
      <dgm:spPr/>
    </dgm:pt>
    <dgm:pt modelId="{CA0FAC9B-17D2-46B3-9DA9-76D2BE0FA142}" type="pres">
      <dgm:prSet presAssocID="{2F8BEC26-97E8-421B-869C-B9441FE0C893}" presName="Name13" presStyleLbl="parChTrans1D2" presStyleIdx="4" presStyleCnt="12"/>
      <dgm:spPr/>
    </dgm:pt>
    <dgm:pt modelId="{FD8BB94A-B235-4020-9C6B-2FCC784FEDE1}" type="pres">
      <dgm:prSet presAssocID="{5EC4E163-3809-490F-9CD9-9ACE59F5D380}" presName="childText" presStyleLbl="bgAcc1" presStyleIdx="4" presStyleCnt="12">
        <dgm:presLayoutVars>
          <dgm:bulletEnabled val="1"/>
        </dgm:presLayoutVars>
      </dgm:prSet>
      <dgm:spPr/>
    </dgm:pt>
    <dgm:pt modelId="{DF70F830-AA51-4986-851C-17F086D9A2CC}" type="pres">
      <dgm:prSet presAssocID="{DDA833FB-0B44-47EF-8616-5CE06A2788FE}" presName="root" presStyleCnt="0"/>
      <dgm:spPr/>
    </dgm:pt>
    <dgm:pt modelId="{1551887E-B2A7-4E92-8693-7177519BE919}" type="pres">
      <dgm:prSet presAssocID="{DDA833FB-0B44-47EF-8616-5CE06A2788FE}" presName="rootComposite" presStyleCnt="0"/>
      <dgm:spPr/>
    </dgm:pt>
    <dgm:pt modelId="{0BDC93D6-3D10-49FE-922A-C121B47FF1E9}" type="pres">
      <dgm:prSet presAssocID="{DDA833FB-0B44-47EF-8616-5CE06A2788FE}" presName="rootText" presStyleLbl="node1" presStyleIdx="3" presStyleCnt="6"/>
      <dgm:spPr/>
    </dgm:pt>
    <dgm:pt modelId="{A4074765-2BB7-43F5-8321-FEE04F5AF8E0}" type="pres">
      <dgm:prSet presAssocID="{DDA833FB-0B44-47EF-8616-5CE06A2788FE}" presName="rootConnector" presStyleLbl="node1" presStyleIdx="3" presStyleCnt="6"/>
      <dgm:spPr/>
    </dgm:pt>
    <dgm:pt modelId="{C3D331A1-FCD3-409D-BD09-B340867DE399}" type="pres">
      <dgm:prSet presAssocID="{DDA833FB-0B44-47EF-8616-5CE06A2788FE}" presName="childShape" presStyleCnt="0"/>
      <dgm:spPr/>
    </dgm:pt>
    <dgm:pt modelId="{7C525075-7747-4679-8782-EB33D7E56E35}" type="pres">
      <dgm:prSet presAssocID="{D6BB2A86-B5DB-476D-A570-B819A3C51DDF}" presName="Name13" presStyleLbl="parChTrans1D2" presStyleIdx="5" presStyleCnt="12"/>
      <dgm:spPr/>
    </dgm:pt>
    <dgm:pt modelId="{51AE05A9-6D89-4BA5-9593-3E1389C5F841}" type="pres">
      <dgm:prSet presAssocID="{70F43F35-15F8-4647-97EE-72C9285C12FB}" presName="childText" presStyleLbl="bgAcc1" presStyleIdx="5" presStyleCnt="12">
        <dgm:presLayoutVars>
          <dgm:bulletEnabled val="1"/>
        </dgm:presLayoutVars>
      </dgm:prSet>
      <dgm:spPr/>
    </dgm:pt>
    <dgm:pt modelId="{C10B94D1-97DE-42B0-85F1-68182894DA14}" type="pres">
      <dgm:prSet presAssocID="{80CB2940-0FB6-449E-A860-AFE13DA0C3F7}" presName="Name13" presStyleLbl="parChTrans1D2" presStyleIdx="6" presStyleCnt="12"/>
      <dgm:spPr/>
    </dgm:pt>
    <dgm:pt modelId="{C207A04E-031B-4F00-9F84-041294EC26C6}" type="pres">
      <dgm:prSet presAssocID="{10D1ECF0-86EC-4B99-BED6-76094736824F}" presName="childText" presStyleLbl="bgAcc1" presStyleIdx="6" presStyleCnt="12">
        <dgm:presLayoutVars>
          <dgm:bulletEnabled val="1"/>
        </dgm:presLayoutVars>
      </dgm:prSet>
      <dgm:spPr/>
    </dgm:pt>
    <dgm:pt modelId="{A383DCE5-D4BF-40EE-9EDB-36532E270BB2}" type="pres">
      <dgm:prSet presAssocID="{8BB19E52-D639-46AF-AE02-04D58202874B}" presName="Name13" presStyleLbl="parChTrans1D2" presStyleIdx="7" presStyleCnt="12"/>
      <dgm:spPr/>
    </dgm:pt>
    <dgm:pt modelId="{850BE8A1-7831-4D2E-AE51-4F7BC7906E82}" type="pres">
      <dgm:prSet presAssocID="{541A6988-B24B-4233-BC46-14B1E11A92CB}" presName="childText" presStyleLbl="bgAcc1" presStyleIdx="7" presStyleCnt="12">
        <dgm:presLayoutVars>
          <dgm:bulletEnabled val="1"/>
        </dgm:presLayoutVars>
      </dgm:prSet>
      <dgm:spPr/>
    </dgm:pt>
    <dgm:pt modelId="{35264614-E1D3-4ED0-BD54-EE5D9A9BE4EB}" type="pres">
      <dgm:prSet presAssocID="{0302E7D3-A234-4462-8AAA-EFA1337211A0}" presName="root" presStyleCnt="0"/>
      <dgm:spPr/>
    </dgm:pt>
    <dgm:pt modelId="{87BCC20F-F631-4DA5-AC7E-9EE31F6F1BE3}" type="pres">
      <dgm:prSet presAssocID="{0302E7D3-A234-4462-8AAA-EFA1337211A0}" presName="rootComposite" presStyleCnt="0"/>
      <dgm:spPr/>
    </dgm:pt>
    <dgm:pt modelId="{2FEC8C03-5226-48F1-8A01-CD80A0A295CB}" type="pres">
      <dgm:prSet presAssocID="{0302E7D3-A234-4462-8AAA-EFA1337211A0}" presName="rootText" presStyleLbl="node1" presStyleIdx="4" presStyleCnt="6"/>
      <dgm:spPr/>
    </dgm:pt>
    <dgm:pt modelId="{796D9A3E-9819-4719-9D3B-47916DC1A920}" type="pres">
      <dgm:prSet presAssocID="{0302E7D3-A234-4462-8AAA-EFA1337211A0}" presName="rootConnector" presStyleLbl="node1" presStyleIdx="4" presStyleCnt="6"/>
      <dgm:spPr/>
    </dgm:pt>
    <dgm:pt modelId="{30AA1F04-BED7-4B73-B1CD-1C562D93213D}" type="pres">
      <dgm:prSet presAssocID="{0302E7D3-A234-4462-8AAA-EFA1337211A0}" presName="childShape" presStyleCnt="0"/>
      <dgm:spPr/>
    </dgm:pt>
    <dgm:pt modelId="{35F5DBBC-BEA8-49DE-8E98-52F600866246}" type="pres">
      <dgm:prSet presAssocID="{8CE329B2-7113-4A78-B0B6-B65A95449612}" presName="Name13" presStyleLbl="parChTrans1D2" presStyleIdx="8" presStyleCnt="12"/>
      <dgm:spPr/>
    </dgm:pt>
    <dgm:pt modelId="{FF01EEAA-75B2-41BE-AC2E-80263225D4D7}" type="pres">
      <dgm:prSet presAssocID="{9B7553FD-9ED5-4E2E-A5EA-BF7AF267C2CB}" presName="childText" presStyleLbl="bgAcc1" presStyleIdx="8" presStyleCnt="12">
        <dgm:presLayoutVars>
          <dgm:bulletEnabled val="1"/>
        </dgm:presLayoutVars>
      </dgm:prSet>
      <dgm:spPr/>
    </dgm:pt>
    <dgm:pt modelId="{911DE6B3-67B6-41FF-876F-6BFAFEEB273E}" type="pres">
      <dgm:prSet presAssocID="{19621F2C-E75C-4964-AC26-25B86131C021}" presName="Name13" presStyleLbl="parChTrans1D2" presStyleIdx="9" presStyleCnt="12"/>
      <dgm:spPr/>
    </dgm:pt>
    <dgm:pt modelId="{61D7D0E4-6F2E-4E7E-A89F-6DF066A95427}" type="pres">
      <dgm:prSet presAssocID="{687BF522-1621-4AFC-9053-3873539B188C}" presName="childText" presStyleLbl="bgAcc1" presStyleIdx="9" presStyleCnt="12">
        <dgm:presLayoutVars>
          <dgm:bulletEnabled val="1"/>
        </dgm:presLayoutVars>
      </dgm:prSet>
      <dgm:spPr/>
    </dgm:pt>
    <dgm:pt modelId="{180F1F1F-4D91-46DA-9AF6-DEAF034467B8}" type="pres">
      <dgm:prSet presAssocID="{BBE72352-0C52-4F52-9D2B-0434EECB542F}" presName="root" presStyleCnt="0"/>
      <dgm:spPr/>
    </dgm:pt>
    <dgm:pt modelId="{2BBE10EE-81D6-4DF3-BEFC-8C43F476475F}" type="pres">
      <dgm:prSet presAssocID="{BBE72352-0C52-4F52-9D2B-0434EECB542F}" presName="rootComposite" presStyleCnt="0"/>
      <dgm:spPr/>
    </dgm:pt>
    <dgm:pt modelId="{82DAED4C-17CD-414C-8367-8BF8A3954CBC}" type="pres">
      <dgm:prSet presAssocID="{BBE72352-0C52-4F52-9D2B-0434EECB542F}" presName="rootText" presStyleLbl="node1" presStyleIdx="5" presStyleCnt="6"/>
      <dgm:spPr/>
    </dgm:pt>
    <dgm:pt modelId="{C484A238-6CB3-4942-AF39-4E75C0BD603B}" type="pres">
      <dgm:prSet presAssocID="{BBE72352-0C52-4F52-9D2B-0434EECB542F}" presName="rootConnector" presStyleLbl="node1" presStyleIdx="5" presStyleCnt="6"/>
      <dgm:spPr/>
    </dgm:pt>
    <dgm:pt modelId="{20EC5C0D-EAFE-4864-9FA9-4ACE3DFEC01A}" type="pres">
      <dgm:prSet presAssocID="{BBE72352-0C52-4F52-9D2B-0434EECB542F}" presName="childShape" presStyleCnt="0"/>
      <dgm:spPr/>
    </dgm:pt>
    <dgm:pt modelId="{A47C6676-F383-4C51-B372-23C1CB7385E0}" type="pres">
      <dgm:prSet presAssocID="{03576B23-C280-432C-8F9A-01D9D380FD15}" presName="Name13" presStyleLbl="parChTrans1D2" presStyleIdx="10" presStyleCnt="12"/>
      <dgm:spPr/>
    </dgm:pt>
    <dgm:pt modelId="{585F16C4-24B2-43AC-AB59-70794EBE597B}" type="pres">
      <dgm:prSet presAssocID="{977EADEB-3FA6-4EFA-980F-FA1CEA43B446}" presName="childText" presStyleLbl="bgAcc1" presStyleIdx="10" presStyleCnt="12">
        <dgm:presLayoutVars>
          <dgm:bulletEnabled val="1"/>
        </dgm:presLayoutVars>
      </dgm:prSet>
      <dgm:spPr/>
    </dgm:pt>
    <dgm:pt modelId="{17584A9C-EAC6-450D-B33C-B781EC571F9F}" type="pres">
      <dgm:prSet presAssocID="{722EFD3D-5972-4723-97BE-463E3314E02F}" presName="Name13" presStyleLbl="parChTrans1D2" presStyleIdx="11" presStyleCnt="12"/>
      <dgm:spPr/>
    </dgm:pt>
    <dgm:pt modelId="{EC94D8BF-421A-4D88-ACBD-7245933F3A74}" type="pres">
      <dgm:prSet presAssocID="{3A0946BC-30E9-438B-969E-AA01DA6A33C8}" presName="childText" presStyleLbl="bgAcc1" presStyleIdx="11" presStyleCnt="12">
        <dgm:presLayoutVars>
          <dgm:bulletEnabled val="1"/>
        </dgm:presLayoutVars>
      </dgm:prSet>
      <dgm:spPr/>
    </dgm:pt>
  </dgm:ptLst>
  <dgm:cxnLst>
    <dgm:cxn modelId="{B344B906-A75E-487F-8D22-7859125C227E}" type="presOf" srcId="{2AC7F840-B9A8-4D8A-A053-9D07F0A6C214}" destId="{FF01EEAA-75B2-41BE-AC2E-80263225D4D7}" srcOrd="0" destOrd="2" presId="urn:microsoft.com/office/officeart/2005/8/layout/hierarchy3"/>
    <dgm:cxn modelId="{DC4CDE12-6503-45F8-8844-4077086D3E50}" srcId="{DDA833FB-0B44-47EF-8616-5CE06A2788FE}" destId="{541A6988-B24B-4233-BC46-14B1E11A92CB}" srcOrd="2" destOrd="0" parTransId="{8BB19E52-D639-46AF-AE02-04D58202874B}" sibTransId="{9884D920-97CA-4297-88AF-E4B8A1EC429E}"/>
    <dgm:cxn modelId="{5EAC6718-E831-436F-899F-6BCA7263C77C}" srcId="{0302E7D3-A234-4462-8AAA-EFA1337211A0}" destId="{9B7553FD-9ED5-4E2E-A5EA-BF7AF267C2CB}" srcOrd="0" destOrd="0" parTransId="{8CE329B2-7113-4A78-B0B6-B65A95449612}" sibTransId="{2326A029-3FC4-4366-8EC4-950E184004DD}"/>
    <dgm:cxn modelId="{ECE34A18-C951-4560-ACFC-13E3D51066E4}" type="presOf" srcId="{80CB2940-0FB6-449E-A860-AFE13DA0C3F7}" destId="{C10B94D1-97DE-42B0-85F1-68182894DA14}" srcOrd="0" destOrd="0" presId="urn:microsoft.com/office/officeart/2005/8/layout/hierarchy3"/>
    <dgm:cxn modelId="{C7362519-5961-4C07-B5CB-4A4EF0496C72}" type="presOf" srcId="{10D1ECF0-86EC-4B99-BED6-76094736824F}" destId="{C207A04E-031B-4F00-9F84-041294EC26C6}" srcOrd="0" destOrd="0" presId="urn:microsoft.com/office/officeart/2005/8/layout/hierarchy3"/>
    <dgm:cxn modelId="{BBF5921A-B076-4D79-A29F-95AFA6FBA3E5}" srcId="{9B7553FD-9ED5-4E2E-A5EA-BF7AF267C2CB}" destId="{C29D9595-2794-45F2-BF9C-7E91F297CA58}" srcOrd="0" destOrd="0" parTransId="{EA9618D4-4BEB-4BD6-B7CE-2EBD12DE49B6}" sibTransId="{B8B13ACA-6C5C-481F-AE9D-EAEE25120D6E}"/>
    <dgm:cxn modelId="{C7A5801C-1C68-4470-A4C1-A1950F345ECA}" type="presOf" srcId="{E4725D8E-5568-4DE5-8271-6D3CAE5A0D12}" destId="{9AAEFBF5-1FC7-46C6-8F00-79D97038891F}" srcOrd="0" destOrd="0" presId="urn:microsoft.com/office/officeart/2005/8/layout/hierarchy3"/>
    <dgm:cxn modelId="{1A84561E-D91A-4189-A268-1B4FE8C6FE8B}" srcId="{DDA833FB-0B44-47EF-8616-5CE06A2788FE}" destId="{70F43F35-15F8-4647-97EE-72C9285C12FB}" srcOrd="0" destOrd="0" parTransId="{D6BB2A86-B5DB-476D-A570-B819A3C51DDF}" sibTransId="{0ACC6896-2184-4B15-9A1B-CCC81CAEA8B5}"/>
    <dgm:cxn modelId="{B3147923-9A0B-456E-9E11-7445896F1BAD}" type="presOf" srcId="{98FBE299-CAEA-4DC5-B0D1-916C11CD2A56}" destId="{319B0C58-DEAF-4085-BD3D-77E8DDE953E6}" srcOrd="1" destOrd="0" presId="urn:microsoft.com/office/officeart/2005/8/layout/hierarchy3"/>
    <dgm:cxn modelId="{AD32242B-30FB-4053-AF5B-28C367D27265}" type="presOf" srcId="{8CE329B2-7113-4A78-B0B6-B65A95449612}" destId="{35F5DBBC-BEA8-49DE-8E98-52F600866246}" srcOrd="0" destOrd="0" presId="urn:microsoft.com/office/officeart/2005/8/layout/hierarchy3"/>
    <dgm:cxn modelId="{538FB731-3FA8-457B-9C65-B1955380C5CF}" type="presOf" srcId="{6474ADB8-2681-4997-8CCF-2A911591D39C}" destId="{A6728F34-41E3-4F44-B4ED-36C5CF4C7A56}" srcOrd="1" destOrd="0" presId="urn:microsoft.com/office/officeart/2005/8/layout/hierarchy3"/>
    <dgm:cxn modelId="{1F28C033-8EC7-4823-A246-9E7CA8756A47}" srcId="{52ECA23B-B164-4B1E-96EE-D3E9395A15CD}" destId="{0DCA85BC-0E2E-4C2D-82EA-0E918353AC26}" srcOrd="2" destOrd="0" parTransId="{94CB0078-A9A3-45F7-A157-F7D6839A33A1}" sibTransId="{D289E113-0529-4C26-A3F2-C88659D142A2}"/>
    <dgm:cxn modelId="{0C2FD736-E26B-415A-8363-FCF075ED9F3D}" srcId="{6474ADB8-2681-4997-8CCF-2A911591D39C}" destId="{F63FF2D6-A453-461F-916B-284FA5AB68A6}" srcOrd="0" destOrd="0" parTransId="{6DC91418-F06B-4C08-9E32-D5BB5D8A754E}" sibTransId="{9FE1C349-EA63-4CD9-89F2-0264B9072830}"/>
    <dgm:cxn modelId="{BB46723C-B548-465A-B5CE-D5FDDB60FA2A}" srcId="{52ECA23B-B164-4B1E-96EE-D3E9395A15CD}" destId="{E4725D8E-5568-4DE5-8271-6D3CAE5A0D12}" srcOrd="1" destOrd="0" parTransId="{4C0C10CE-95C3-4BF0-A304-DAA6B20312A3}" sibTransId="{4A9FDBE3-BBA1-427D-B7FD-FE10EDB38848}"/>
    <dgm:cxn modelId="{1D07103D-2C45-4E8B-94EB-7482B50C3CA1}" type="presOf" srcId="{0302E7D3-A234-4462-8AAA-EFA1337211A0}" destId="{2FEC8C03-5226-48F1-8A01-CD80A0A295CB}" srcOrd="0" destOrd="0" presId="urn:microsoft.com/office/officeart/2005/8/layout/hierarchy3"/>
    <dgm:cxn modelId="{108C453E-CFC1-4D84-9F7C-4C94D7CA1105}" type="presOf" srcId="{5EC4E163-3809-490F-9CD9-9ACE59F5D380}" destId="{FD8BB94A-B235-4020-9C6B-2FCC784FEDE1}" srcOrd="0" destOrd="0" presId="urn:microsoft.com/office/officeart/2005/8/layout/hierarchy3"/>
    <dgm:cxn modelId="{2731DA5D-7754-42EF-B6AA-D22B43813480}" type="presOf" srcId="{52ECA23B-B164-4B1E-96EE-D3E9395A15CD}" destId="{1EFC1902-D239-42ED-9DD7-D6B717C663CB}" srcOrd="1" destOrd="0" presId="urn:microsoft.com/office/officeart/2005/8/layout/hierarchy3"/>
    <dgm:cxn modelId="{19F48E63-48C0-4386-A865-D66EA7BA0046}" srcId="{E0EB929D-F4D2-4ABC-A584-8E50CF386B95}" destId="{0302E7D3-A234-4462-8AAA-EFA1337211A0}" srcOrd="4" destOrd="0" parTransId="{7EFBAAF5-5147-46AA-B0D3-8048FEE92CF8}" sibTransId="{E28920CD-2996-4E44-8DE1-D4FD369FC3D8}"/>
    <dgm:cxn modelId="{2A4CCD64-BC03-40F2-B614-8D2D36BD4C8C}" type="presOf" srcId="{BBE72352-0C52-4F52-9D2B-0434EECB542F}" destId="{82DAED4C-17CD-414C-8367-8BF8A3954CBC}" srcOrd="0" destOrd="0" presId="urn:microsoft.com/office/officeart/2005/8/layout/hierarchy3"/>
    <dgm:cxn modelId="{38442B6A-AF33-47C6-B848-65C68FB6FE68}" type="presOf" srcId="{21BB23D0-CCA6-4BF8-88B9-A2F2F41CA3A8}" destId="{10791044-B8DE-42E2-AA4A-A3367C4BAFE3}" srcOrd="0" destOrd="0" presId="urn:microsoft.com/office/officeart/2005/8/layout/hierarchy3"/>
    <dgm:cxn modelId="{AF5D476A-8B48-4C8B-881F-2E3A626A6832}" type="presOf" srcId="{BBE72352-0C52-4F52-9D2B-0434EECB542F}" destId="{C484A238-6CB3-4942-AF39-4E75C0BD603B}" srcOrd="1" destOrd="0" presId="urn:microsoft.com/office/officeart/2005/8/layout/hierarchy3"/>
    <dgm:cxn modelId="{B2C8F24C-A5AF-4BCA-AB28-C1205B0000B8}" srcId="{52ECA23B-B164-4B1E-96EE-D3E9395A15CD}" destId="{7AB80673-ECD3-4E47-9161-A04E55656E61}" srcOrd="0" destOrd="0" parTransId="{21BB23D0-CCA6-4BF8-88B9-A2F2F41CA3A8}" sibTransId="{1CD68AB9-16E7-4360-B294-F7B035C056BA}"/>
    <dgm:cxn modelId="{10CF2F6D-72AD-4B24-9F07-A4CFCFD72477}" srcId="{0302E7D3-A234-4462-8AAA-EFA1337211A0}" destId="{687BF522-1621-4AFC-9053-3873539B188C}" srcOrd="1" destOrd="0" parTransId="{19621F2C-E75C-4964-AC26-25B86131C021}" sibTransId="{04D345DF-A733-4E70-8263-D52818895598}"/>
    <dgm:cxn modelId="{163F2370-7A7B-43C4-831E-A3102F962F20}" type="presOf" srcId="{0DCA85BC-0E2E-4C2D-82EA-0E918353AC26}" destId="{C06BB6A7-05C7-4BE2-B124-861B2273820E}" srcOrd="0" destOrd="0" presId="urn:microsoft.com/office/officeart/2005/8/layout/hierarchy3"/>
    <dgm:cxn modelId="{834C7671-B26E-4597-801F-2A8D61DB34F5}" type="presOf" srcId="{DDA833FB-0B44-47EF-8616-5CE06A2788FE}" destId="{A4074765-2BB7-43F5-8321-FEE04F5AF8E0}" srcOrd="1" destOrd="0" presId="urn:microsoft.com/office/officeart/2005/8/layout/hierarchy3"/>
    <dgm:cxn modelId="{1BE92453-BFDE-4973-9195-38FF50A47300}" type="presOf" srcId="{F63FF2D6-A453-461F-916B-284FA5AB68A6}" destId="{3D35862A-D4CD-4CB3-91F1-3C98B779FFDB}" srcOrd="0" destOrd="0" presId="urn:microsoft.com/office/officeart/2005/8/layout/hierarchy3"/>
    <dgm:cxn modelId="{10ABD054-51A6-4495-90A1-285216F21089}" srcId="{6474ADB8-2681-4997-8CCF-2A911591D39C}" destId="{5EC4E163-3809-490F-9CD9-9ACE59F5D380}" srcOrd="1" destOrd="0" parTransId="{2F8BEC26-97E8-421B-869C-B9441FE0C893}" sibTransId="{F0FF8574-6F63-4FB2-A83E-CBC6EFF2CEC8}"/>
    <dgm:cxn modelId="{F6A34C56-B083-43CD-A8BD-1E056807C208}" type="presOf" srcId="{E0EB929D-F4D2-4ABC-A584-8E50CF386B95}" destId="{3310CC49-985C-412F-BFA6-704EC6B5F20B}" srcOrd="0" destOrd="0" presId="urn:microsoft.com/office/officeart/2005/8/layout/hierarchy3"/>
    <dgm:cxn modelId="{73253277-2C9C-4265-8743-C82FA071195F}" type="presOf" srcId="{0302E7D3-A234-4462-8AAA-EFA1337211A0}" destId="{796D9A3E-9819-4719-9D3B-47916DC1A920}" srcOrd="1" destOrd="0" presId="urn:microsoft.com/office/officeart/2005/8/layout/hierarchy3"/>
    <dgm:cxn modelId="{62722C7A-7149-4C51-BA35-B65170255C0E}" type="presOf" srcId="{94CB0078-A9A3-45F7-A157-F7D6839A33A1}" destId="{BDD107B0-579E-44AA-AEDA-06F6DA535C25}" srcOrd="0" destOrd="0" presId="urn:microsoft.com/office/officeart/2005/8/layout/hierarchy3"/>
    <dgm:cxn modelId="{6BF94B7A-B827-470F-BCBE-C6E2B5154748}" srcId="{E0EB929D-F4D2-4ABC-A584-8E50CF386B95}" destId="{DDA833FB-0B44-47EF-8616-5CE06A2788FE}" srcOrd="3" destOrd="0" parTransId="{986808FB-9578-4F5E-9178-5930EE7A5865}" sibTransId="{AB11148B-A0E2-4A48-BAA2-E7CFBA7C2966}"/>
    <dgm:cxn modelId="{0577077D-04D0-4180-A11D-55B9DF26264E}" type="presOf" srcId="{977EADEB-3FA6-4EFA-980F-FA1CEA43B446}" destId="{585F16C4-24B2-43AC-AB59-70794EBE597B}" srcOrd="0" destOrd="0" presId="urn:microsoft.com/office/officeart/2005/8/layout/hierarchy3"/>
    <dgm:cxn modelId="{5A86AE8D-56B1-4F0B-ACEC-502861707D34}" srcId="{DDA833FB-0B44-47EF-8616-5CE06A2788FE}" destId="{10D1ECF0-86EC-4B99-BED6-76094736824F}" srcOrd="1" destOrd="0" parTransId="{80CB2940-0FB6-449E-A860-AFE13DA0C3F7}" sibTransId="{0625A3DC-73A8-4C4F-8F64-3C7612F4DB33}"/>
    <dgm:cxn modelId="{336D0C8E-30EF-4CF4-80DE-29C9A28EDE7B}" type="presOf" srcId="{52ECA23B-B164-4B1E-96EE-D3E9395A15CD}" destId="{B5B35739-2066-4EAB-85A3-EC849CC03CFF}" srcOrd="0" destOrd="0" presId="urn:microsoft.com/office/officeart/2005/8/layout/hierarchy3"/>
    <dgm:cxn modelId="{233ED690-C95B-406F-994F-D686A763E14C}" type="presOf" srcId="{7AB80673-ECD3-4E47-9161-A04E55656E61}" destId="{BBB6F17D-580D-4FC1-B854-14EF64365A1E}" srcOrd="0" destOrd="0" presId="urn:microsoft.com/office/officeart/2005/8/layout/hierarchy3"/>
    <dgm:cxn modelId="{3B20BB93-EC24-4B3F-B886-287CEF55BAF9}" srcId="{E0EB929D-F4D2-4ABC-A584-8E50CF386B95}" destId="{98FBE299-CAEA-4DC5-B0D1-916C11CD2A56}" srcOrd="0" destOrd="0" parTransId="{B5D761A4-1EE5-4575-9A1A-940A6B7F2A08}" sibTransId="{37DEA44B-C5B6-4C94-8A57-65E0CBEC84B0}"/>
    <dgm:cxn modelId="{F8C3D494-892F-4E59-97EF-94B88D6CE123}" srcId="{E0EB929D-F4D2-4ABC-A584-8E50CF386B95}" destId="{6474ADB8-2681-4997-8CCF-2A911591D39C}" srcOrd="2" destOrd="0" parTransId="{119E8081-5D22-4AAA-A47F-042B7FC50398}" sibTransId="{53443A6D-79C1-46F9-A885-E93A93ABF417}"/>
    <dgm:cxn modelId="{16F24695-73B5-4BA8-A28C-E21774E51D81}" srcId="{E0EB929D-F4D2-4ABC-A584-8E50CF386B95}" destId="{BBE72352-0C52-4F52-9D2B-0434EECB542F}" srcOrd="5" destOrd="0" parTransId="{1D19F76F-DFA0-4162-AF8E-35E57C8EC764}" sibTransId="{60464802-EEAF-4F6F-A3B1-713F0AC75AB3}"/>
    <dgm:cxn modelId="{CB66D09A-600D-4F4E-B04A-E3A70CFF8D02}" type="presOf" srcId="{9B7553FD-9ED5-4E2E-A5EA-BF7AF267C2CB}" destId="{FF01EEAA-75B2-41BE-AC2E-80263225D4D7}" srcOrd="0" destOrd="0" presId="urn:microsoft.com/office/officeart/2005/8/layout/hierarchy3"/>
    <dgm:cxn modelId="{F2C6A59E-3565-47B0-83F0-9994A4FA7E59}" type="presOf" srcId="{98FBE299-CAEA-4DC5-B0D1-916C11CD2A56}" destId="{7FF45CA2-3082-44E7-9EBA-900039201126}" srcOrd="0" destOrd="0" presId="urn:microsoft.com/office/officeart/2005/8/layout/hierarchy3"/>
    <dgm:cxn modelId="{A2BF7D9F-ABD4-4059-AAC8-061DFDD1E3F9}" srcId="{BBE72352-0C52-4F52-9D2B-0434EECB542F}" destId="{3A0946BC-30E9-438B-969E-AA01DA6A33C8}" srcOrd="1" destOrd="0" parTransId="{722EFD3D-5972-4723-97BE-463E3314E02F}" sibTransId="{5ACFEF6B-4CFF-44D8-8B5E-E134D94EA4E0}"/>
    <dgm:cxn modelId="{5733DEA0-D8E8-415E-B9B5-48856DF027AA}" type="presOf" srcId="{19621F2C-E75C-4964-AC26-25B86131C021}" destId="{911DE6B3-67B6-41FF-876F-6BFAFEEB273E}" srcOrd="0" destOrd="0" presId="urn:microsoft.com/office/officeart/2005/8/layout/hierarchy3"/>
    <dgm:cxn modelId="{48DDACA2-80B7-495D-995B-8CC79FF5102B}" type="presOf" srcId="{6DC91418-F06B-4C08-9E32-D5BB5D8A754E}" destId="{A7CC33D1-C0CF-49BD-9A34-25F3EEE56A10}" srcOrd="0" destOrd="0" presId="urn:microsoft.com/office/officeart/2005/8/layout/hierarchy3"/>
    <dgm:cxn modelId="{2E20A1AE-6873-42A7-9CE4-3E0DE041C7E9}" type="presOf" srcId="{687BF522-1621-4AFC-9053-3873539B188C}" destId="{61D7D0E4-6F2E-4E7E-A89F-6DF066A95427}" srcOrd="0" destOrd="0" presId="urn:microsoft.com/office/officeart/2005/8/layout/hierarchy3"/>
    <dgm:cxn modelId="{586DBBB5-6F32-4CE8-80B4-8CB2A28A38BE}" type="presOf" srcId="{2F8BEC26-97E8-421B-869C-B9441FE0C893}" destId="{CA0FAC9B-17D2-46B3-9DA9-76D2BE0FA142}" srcOrd="0" destOrd="0" presId="urn:microsoft.com/office/officeart/2005/8/layout/hierarchy3"/>
    <dgm:cxn modelId="{0F95BDBE-07EC-4C2F-AEFF-ACE2AA1BD726}" type="presOf" srcId="{C29D9595-2794-45F2-BF9C-7E91F297CA58}" destId="{FF01EEAA-75B2-41BE-AC2E-80263225D4D7}" srcOrd="0" destOrd="1" presId="urn:microsoft.com/office/officeart/2005/8/layout/hierarchy3"/>
    <dgm:cxn modelId="{44A71CD3-E477-4212-BE03-3D5F610CB7DA}" srcId="{BBE72352-0C52-4F52-9D2B-0434EECB542F}" destId="{977EADEB-3FA6-4EFA-980F-FA1CEA43B446}" srcOrd="0" destOrd="0" parTransId="{03576B23-C280-432C-8F9A-01D9D380FD15}" sibTransId="{3BFE1EC4-556D-4A5B-8094-9EBBC9FABF6C}"/>
    <dgm:cxn modelId="{605FECD4-7095-46E1-9FEF-0FCA53FC7BAB}" type="presOf" srcId="{3A0946BC-30E9-438B-969E-AA01DA6A33C8}" destId="{EC94D8BF-421A-4D88-ACBD-7245933F3A74}" srcOrd="0" destOrd="0" presId="urn:microsoft.com/office/officeart/2005/8/layout/hierarchy3"/>
    <dgm:cxn modelId="{F980DBD5-5982-43B7-8DB3-B884D5611C51}" type="presOf" srcId="{03576B23-C280-432C-8F9A-01D9D380FD15}" destId="{A47C6676-F383-4C51-B372-23C1CB7385E0}" srcOrd="0" destOrd="0" presId="urn:microsoft.com/office/officeart/2005/8/layout/hierarchy3"/>
    <dgm:cxn modelId="{59EADDD8-8BD2-43A1-872C-2EDF01C2A4CB}" type="presOf" srcId="{8BB19E52-D639-46AF-AE02-04D58202874B}" destId="{A383DCE5-D4BF-40EE-9EDB-36532E270BB2}" srcOrd="0" destOrd="0" presId="urn:microsoft.com/office/officeart/2005/8/layout/hierarchy3"/>
    <dgm:cxn modelId="{41E3FCD8-A4E6-494B-9EEC-B53EFA1FAABA}" type="presOf" srcId="{4C0C10CE-95C3-4BF0-A304-DAA6B20312A3}" destId="{BDECBCB8-1F26-4388-A919-9782D0D80D88}" srcOrd="0" destOrd="0" presId="urn:microsoft.com/office/officeart/2005/8/layout/hierarchy3"/>
    <dgm:cxn modelId="{9F850AE1-25ED-487B-AB5C-840870D6D41E}" type="presOf" srcId="{D6BB2A86-B5DB-476D-A570-B819A3C51DDF}" destId="{7C525075-7747-4679-8782-EB33D7E56E35}" srcOrd="0" destOrd="0" presId="urn:microsoft.com/office/officeart/2005/8/layout/hierarchy3"/>
    <dgm:cxn modelId="{2F445AE4-3BD3-4F62-86C1-85394CEAAE44}" srcId="{E0EB929D-F4D2-4ABC-A584-8E50CF386B95}" destId="{52ECA23B-B164-4B1E-96EE-D3E9395A15CD}" srcOrd="1" destOrd="0" parTransId="{82D2A4B8-2390-4877-9134-924A09B48BDD}" sibTransId="{B806311C-1678-44BC-9B4A-4A32B4D977FF}"/>
    <dgm:cxn modelId="{DDF10FE8-090D-4C72-822A-A424D2925FF8}" type="presOf" srcId="{6474ADB8-2681-4997-8CCF-2A911591D39C}" destId="{0A03E0BF-C29C-4F48-9150-B946C6D45978}" srcOrd="0" destOrd="0" presId="urn:microsoft.com/office/officeart/2005/8/layout/hierarchy3"/>
    <dgm:cxn modelId="{5601F9E8-776E-4E07-BEA1-E7F760747F86}" type="presOf" srcId="{DDA833FB-0B44-47EF-8616-5CE06A2788FE}" destId="{0BDC93D6-3D10-49FE-922A-C121B47FF1E9}" srcOrd="0" destOrd="0" presId="urn:microsoft.com/office/officeart/2005/8/layout/hierarchy3"/>
    <dgm:cxn modelId="{66AEEFEF-5991-4A7B-9AE9-5D09F21F96B7}" type="presOf" srcId="{70F43F35-15F8-4647-97EE-72C9285C12FB}" destId="{51AE05A9-6D89-4BA5-9593-3E1389C5F841}" srcOrd="0" destOrd="0" presId="urn:microsoft.com/office/officeart/2005/8/layout/hierarchy3"/>
    <dgm:cxn modelId="{52DBC1F0-DBFF-4A8A-A95D-1CB75B5555D6}" type="presOf" srcId="{722EFD3D-5972-4723-97BE-463E3314E02F}" destId="{17584A9C-EAC6-450D-B33C-B781EC571F9F}" srcOrd="0" destOrd="0" presId="urn:microsoft.com/office/officeart/2005/8/layout/hierarchy3"/>
    <dgm:cxn modelId="{84DD3AF3-898F-4272-9966-02B0398EED49}" type="presOf" srcId="{541A6988-B24B-4233-BC46-14B1E11A92CB}" destId="{850BE8A1-7831-4D2E-AE51-4F7BC7906E82}" srcOrd="0" destOrd="0" presId="urn:microsoft.com/office/officeart/2005/8/layout/hierarchy3"/>
    <dgm:cxn modelId="{D88E01FA-A7DE-4143-BAAF-CB49FC0F3332}" srcId="{9B7553FD-9ED5-4E2E-A5EA-BF7AF267C2CB}" destId="{2AC7F840-B9A8-4D8A-A053-9D07F0A6C214}" srcOrd="1" destOrd="0" parTransId="{5FDF45B8-4D91-414D-9902-79C56E9B9E18}" sibTransId="{B81EE48F-693C-4CC2-9B46-28914E42DF6D}"/>
    <dgm:cxn modelId="{386A6D0D-89DE-4F61-AFB9-B1E58DAC09D4}" type="presParOf" srcId="{3310CC49-985C-412F-BFA6-704EC6B5F20B}" destId="{17D5D4D7-2A51-43F0-9AB0-5A54A254DD36}" srcOrd="0" destOrd="0" presId="urn:microsoft.com/office/officeart/2005/8/layout/hierarchy3"/>
    <dgm:cxn modelId="{EBB94711-9F93-436A-9E2E-488D52C0CC49}" type="presParOf" srcId="{17D5D4D7-2A51-43F0-9AB0-5A54A254DD36}" destId="{9ADC1144-59AC-4402-B6CD-B201873F57E4}" srcOrd="0" destOrd="0" presId="urn:microsoft.com/office/officeart/2005/8/layout/hierarchy3"/>
    <dgm:cxn modelId="{F87CBCE0-686D-4605-A394-558593994CDC}" type="presParOf" srcId="{9ADC1144-59AC-4402-B6CD-B201873F57E4}" destId="{7FF45CA2-3082-44E7-9EBA-900039201126}" srcOrd="0" destOrd="0" presId="urn:microsoft.com/office/officeart/2005/8/layout/hierarchy3"/>
    <dgm:cxn modelId="{09B4B096-91FD-4C3D-9C4A-7A5381978945}" type="presParOf" srcId="{9ADC1144-59AC-4402-B6CD-B201873F57E4}" destId="{319B0C58-DEAF-4085-BD3D-77E8DDE953E6}" srcOrd="1" destOrd="0" presId="urn:microsoft.com/office/officeart/2005/8/layout/hierarchy3"/>
    <dgm:cxn modelId="{96BC6444-BAEC-40A0-B5EC-E757DDAA0383}" type="presParOf" srcId="{17D5D4D7-2A51-43F0-9AB0-5A54A254DD36}" destId="{6CFB26E2-19D5-42C3-A23E-1FB5A0D2DAA9}" srcOrd="1" destOrd="0" presId="urn:microsoft.com/office/officeart/2005/8/layout/hierarchy3"/>
    <dgm:cxn modelId="{F3248BCB-2AB3-49F2-84E6-EA0AFDACB73F}" type="presParOf" srcId="{3310CC49-985C-412F-BFA6-704EC6B5F20B}" destId="{7FC309DD-C92E-460E-AC5F-D7DD8894CB80}" srcOrd="1" destOrd="0" presId="urn:microsoft.com/office/officeart/2005/8/layout/hierarchy3"/>
    <dgm:cxn modelId="{FEEFBCA0-FB93-4301-A73A-024F9B544DF0}" type="presParOf" srcId="{7FC309DD-C92E-460E-AC5F-D7DD8894CB80}" destId="{804DA943-67CD-44CD-B5C9-4FAB5E8E5FC4}" srcOrd="0" destOrd="0" presId="urn:microsoft.com/office/officeart/2005/8/layout/hierarchy3"/>
    <dgm:cxn modelId="{BF175EDE-0EE1-4F6F-A770-F1C50BACBC16}" type="presParOf" srcId="{804DA943-67CD-44CD-B5C9-4FAB5E8E5FC4}" destId="{B5B35739-2066-4EAB-85A3-EC849CC03CFF}" srcOrd="0" destOrd="0" presId="urn:microsoft.com/office/officeart/2005/8/layout/hierarchy3"/>
    <dgm:cxn modelId="{B1DF9261-933E-4ACF-81B1-F8AB1836B153}" type="presParOf" srcId="{804DA943-67CD-44CD-B5C9-4FAB5E8E5FC4}" destId="{1EFC1902-D239-42ED-9DD7-D6B717C663CB}" srcOrd="1" destOrd="0" presId="urn:microsoft.com/office/officeart/2005/8/layout/hierarchy3"/>
    <dgm:cxn modelId="{9D15741D-2B1F-4E92-8109-6E49DB71044F}" type="presParOf" srcId="{7FC309DD-C92E-460E-AC5F-D7DD8894CB80}" destId="{45EA608C-6586-43F3-82BA-F23EB1A3F72C}" srcOrd="1" destOrd="0" presId="urn:microsoft.com/office/officeart/2005/8/layout/hierarchy3"/>
    <dgm:cxn modelId="{E4B03B2C-D8E2-4671-A2E3-324F6A38FE79}" type="presParOf" srcId="{45EA608C-6586-43F3-82BA-F23EB1A3F72C}" destId="{10791044-B8DE-42E2-AA4A-A3367C4BAFE3}" srcOrd="0" destOrd="0" presId="urn:microsoft.com/office/officeart/2005/8/layout/hierarchy3"/>
    <dgm:cxn modelId="{134472EB-C69A-4F9B-92E5-8F39B1398C83}" type="presParOf" srcId="{45EA608C-6586-43F3-82BA-F23EB1A3F72C}" destId="{BBB6F17D-580D-4FC1-B854-14EF64365A1E}" srcOrd="1" destOrd="0" presId="urn:microsoft.com/office/officeart/2005/8/layout/hierarchy3"/>
    <dgm:cxn modelId="{71E3B505-715C-4FD3-8A7B-78055CA9A418}" type="presParOf" srcId="{45EA608C-6586-43F3-82BA-F23EB1A3F72C}" destId="{BDECBCB8-1F26-4388-A919-9782D0D80D88}" srcOrd="2" destOrd="0" presId="urn:microsoft.com/office/officeart/2005/8/layout/hierarchy3"/>
    <dgm:cxn modelId="{B31F446C-08ED-4A20-BCB7-65DA312C31F3}" type="presParOf" srcId="{45EA608C-6586-43F3-82BA-F23EB1A3F72C}" destId="{9AAEFBF5-1FC7-46C6-8F00-79D97038891F}" srcOrd="3" destOrd="0" presId="urn:microsoft.com/office/officeart/2005/8/layout/hierarchy3"/>
    <dgm:cxn modelId="{EC6C7DD7-F877-4DBA-92BD-DBECE5941FF0}" type="presParOf" srcId="{45EA608C-6586-43F3-82BA-F23EB1A3F72C}" destId="{BDD107B0-579E-44AA-AEDA-06F6DA535C25}" srcOrd="4" destOrd="0" presId="urn:microsoft.com/office/officeart/2005/8/layout/hierarchy3"/>
    <dgm:cxn modelId="{512F3D4D-3521-4EE2-9AC9-CBA5C46EE073}" type="presParOf" srcId="{45EA608C-6586-43F3-82BA-F23EB1A3F72C}" destId="{C06BB6A7-05C7-4BE2-B124-861B2273820E}" srcOrd="5" destOrd="0" presId="urn:microsoft.com/office/officeart/2005/8/layout/hierarchy3"/>
    <dgm:cxn modelId="{9E58D785-A242-4126-AC4E-7B597556B2DB}" type="presParOf" srcId="{3310CC49-985C-412F-BFA6-704EC6B5F20B}" destId="{5EDA514E-FFC1-4F71-A2F7-6A3379364B28}" srcOrd="2" destOrd="0" presId="urn:microsoft.com/office/officeart/2005/8/layout/hierarchy3"/>
    <dgm:cxn modelId="{89D17BEB-C978-47EB-AD3A-4C985CE636B5}" type="presParOf" srcId="{5EDA514E-FFC1-4F71-A2F7-6A3379364B28}" destId="{FF225904-B584-427A-AE00-B3A3C1860802}" srcOrd="0" destOrd="0" presId="urn:microsoft.com/office/officeart/2005/8/layout/hierarchy3"/>
    <dgm:cxn modelId="{66A6CCD8-93F3-4260-AE59-FC7B32EAB14F}" type="presParOf" srcId="{FF225904-B584-427A-AE00-B3A3C1860802}" destId="{0A03E0BF-C29C-4F48-9150-B946C6D45978}" srcOrd="0" destOrd="0" presId="urn:microsoft.com/office/officeart/2005/8/layout/hierarchy3"/>
    <dgm:cxn modelId="{98999AD0-015C-4FFB-8969-0A909D025BEB}" type="presParOf" srcId="{FF225904-B584-427A-AE00-B3A3C1860802}" destId="{A6728F34-41E3-4F44-B4ED-36C5CF4C7A56}" srcOrd="1" destOrd="0" presId="urn:microsoft.com/office/officeart/2005/8/layout/hierarchy3"/>
    <dgm:cxn modelId="{226D5118-DD7E-43B5-BAFD-179824DBF4EC}" type="presParOf" srcId="{5EDA514E-FFC1-4F71-A2F7-6A3379364B28}" destId="{FB3F9760-1F35-47B4-A003-19812124897A}" srcOrd="1" destOrd="0" presId="urn:microsoft.com/office/officeart/2005/8/layout/hierarchy3"/>
    <dgm:cxn modelId="{FB4E48A1-4325-422F-B73E-ADD981A7F177}" type="presParOf" srcId="{FB3F9760-1F35-47B4-A003-19812124897A}" destId="{A7CC33D1-C0CF-49BD-9A34-25F3EEE56A10}" srcOrd="0" destOrd="0" presId="urn:microsoft.com/office/officeart/2005/8/layout/hierarchy3"/>
    <dgm:cxn modelId="{050FB2D6-BD6F-4C40-A4B2-8A616E606AE2}" type="presParOf" srcId="{FB3F9760-1F35-47B4-A003-19812124897A}" destId="{3D35862A-D4CD-4CB3-91F1-3C98B779FFDB}" srcOrd="1" destOrd="0" presId="urn:microsoft.com/office/officeart/2005/8/layout/hierarchy3"/>
    <dgm:cxn modelId="{AD0A9DA8-2633-40FF-85B0-C0EC7ADD900C}" type="presParOf" srcId="{FB3F9760-1F35-47B4-A003-19812124897A}" destId="{CA0FAC9B-17D2-46B3-9DA9-76D2BE0FA142}" srcOrd="2" destOrd="0" presId="urn:microsoft.com/office/officeart/2005/8/layout/hierarchy3"/>
    <dgm:cxn modelId="{A46D0304-75B2-4E85-9147-4D73D3D4DB82}" type="presParOf" srcId="{FB3F9760-1F35-47B4-A003-19812124897A}" destId="{FD8BB94A-B235-4020-9C6B-2FCC784FEDE1}" srcOrd="3" destOrd="0" presId="urn:microsoft.com/office/officeart/2005/8/layout/hierarchy3"/>
    <dgm:cxn modelId="{5BA50A1F-9962-4916-95B4-343BFBE4890E}" type="presParOf" srcId="{3310CC49-985C-412F-BFA6-704EC6B5F20B}" destId="{DF70F830-AA51-4986-851C-17F086D9A2CC}" srcOrd="3" destOrd="0" presId="urn:microsoft.com/office/officeart/2005/8/layout/hierarchy3"/>
    <dgm:cxn modelId="{4ABD1C8A-EC18-425A-9296-19609F588664}" type="presParOf" srcId="{DF70F830-AA51-4986-851C-17F086D9A2CC}" destId="{1551887E-B2A7-4E92-8693-7177519BE919}" srcOrd="0" destOrd="0" presId="urn:microsoft.com/office/officeart/2005/8/layout/hierarchy3"/>
    <dgm:cxn modelId="{BA61EEA2-1C08-4609-874F-C01743CABEF0}" type="presParOf" srcId="{1551887E-B2A7-4E92-8693-7177519BE919}" destId="{0BDC93D6-3D10-49FE-922A-C121B47FF1E9}" srcOrd="0" destOrd="0" presId="urn:microsoft.com/office/officeart/2005/8/layout/hierarchy3"/>
    <dgm:cxn modelId="{2D9B63D4-DBC6-4435-BBDA-AC9FC78F1123}" type="presParOf" srcId="{1551887E-B2A7-4E92-8693-7177519BE919}" destId="{A4074765-2BB7-43F5-8321-FEE04F5AF8E0}" srcOrd="1" destOrd="0" presId="urn:microsoft.com/office/officeart/2005/8/layout/hierarchy3"/>
    <dgm:cxn modelId="{3DA65BEC-FA52-44C6-9D0D-ACFE1272655A}" type="presParOf" srcId="{DF70F830-AA51-4986-851C-17F086D9A2CC}" destId="{C3D331A1-FCD3-409D-BD09-B340867DE399}" srcOrd="1" destOrd="0" presId="urn:microsoft.com/office/officeart/2005/8/layout/hierarchy3"/>
    <dgm:cxn modelId="{E6B20F98-8B7F-42AE-A9EA-3D35D5917324}" type="presParOf" srcId="{C3D331A1-FCD3-409D-BD09-B340867DE399}" destId="{7C525075-7747-4679-8782-EB33D7E56E35}" srcOrd="0" destOrd="0" presId="urn:microsoft.com/office/officeart/2005/8/layout/hierarchy3"/>
    <dgm:cxn modelId="{5FCE8577-62C4-472C-9DAF-2860E480FB65}" type="presParOf" srcId="{C3D331A1-FCD3-409D-BD09-B340867DE399}" destId="{51AE05A9-6D89-4BA5-9593-3E1389C5F841}" srcOrd="1" destOrd="0" presId="urn:microsoft.com/office/officeart/2005/8/layout/hierarchy3"/>
    <dgm:cxn modelId="{24437669-F61C-49E5-85AC-73611B7C777F}" type="presParOf" srcId="{C3D331A1-FCD3-409D-BD09-B340867DE399}" destId="{C10B94D1-97DE-42B0-85F1-68182894DA14}" srcOrd="2" destOrd="0" presId="urn:microsoft.com/office/officeart/2005/8/layout/hierarchy3"/>
    <dgm:cxn modelId="{596FA009-1588-4A15-A559-7AAD195DF956}" type="presParOf" srcId="{C3D331A1-FCD3-409D-BD09-B340867DE399}" destId="{C207A04E-031B-4F00-9F84-041294EC26C6}" srcOrd="3" destOrd="0" presId="urn:microsoft.com/office/officeart/2005/8/layout/hierarchy3"/>
    <dgm:cxn modelId="{9E51EA96-90F5-478E-B4E9-79A1D15954B1}" type="presParOf" srcId="{C3D331A1-FCD3-409D-BD09-B340867DE399}" destId="{A383DCE5-D4BF-40EE-9EDB-36532E270BB2}" srcOrd="4" destOrd="0" presId="urn:microsoft.com/office/officeart/2005/8/layout/hierarchy3"/>
    <dgm:cxn modelId="{45B4703C-E323-4390-9DED-EDB8CE2F9596}" type="presParOf" srcId="{C3D331A1-FCD3-409D-BD09-B340867DE399}" destId="{850BE8A1-7831-4D2E-AE51-4F7BC7906E82}" srcOrd="5" destOrd="0" presId="urn:microsoft.com/office/officeart/2005/8/layout/hierarchy3"/>
    <dgm:cxn modelId="{F1E014FD-5B77-48BB-A39D-A84F09946BAC}" type="presParOf" srcId="{3310CC49-985C-412F-BFA6-704EC6B5F20B}" destId="{35264614-E1D3-4ED0-BD54-EE5D9A9BE4EB}" srcOrd="4" destOrd="0" presId="urn:microsoft.com/office/officeart/2005/8/layout/hierarchy3"/>
    <dgm:cxn modelId="{243A3BE9-5B48-4861-ADF1-2DEBE7E48299}" type="presParOf" srcId="{35264614-E1D3-4ED0-BD54-EE5D9A9BE4EB}" destId="{87BCC20F-F631-4DA5-AC7E-9EE31F6F1BE3}" srcOrd="0" destOrd="0" presId="urn:microsoft.com/office/officeart/2005/8/layout/hierarchy3"/>
    <dgm:cxn modelId="{0244D493-DA64-46AD-B5CA-E627733B80E5}" type="presParOf" srcId="{87BCC20F-F631-4DA5-AC7E-9EE31F6F1BE3}" destId="{2FEC8C03-5226-48F1-8A01-CD80A0A295CB}" srcOrd="0" destOrd="0" presId="urn:microsoft.com/office/officeart/2005/8/layout/hierarchy3"/>
    <dgm:cxn modelId="{804E2CDD-163B-4115-A8BE-9AAC18CE840E}" type="presParOf" srcId="{87BCC20F-F631-4DA5-AC7E-9EE31F6F1BE3}" destId="{796D9A3E-9819-4719-9D3B-47916DC1A920}" srcOrd="1" destOrd="0" presId="urn:microsoft.com/office/officeart/2005/8/layout/hierarchy3"/>
    <dgm:cxn modelId="{6589CBF9-563F-434A-9FFA-4D5C30F4E11A}" type="presParOf" srcId="{35264614-E1D3-4ED0-BD54-EE5D9A9BE4EB}" destId="{30AA1F04-BED7-4B73-B1CD-1C562D93213D}" srcOrd="1" destOrd="0" presId="urn:microsoft.com/office/officeart/2005/8/layout/hierarchy3"/>
    <dgm:cxn modelId="{93984CB5-F59C-4A84-9F5A-A069F9B3F32C}" type="presParOf" srcId="{30AA1F04-BED7-4B73-B1CD-1C562D93213D}" destId="{35F5DBBC-BEA8-49DE-8E98-52F600866246}" srcOrd="0" destOrd="0" presId="urn:microsoft.com/office/officeart/2005/8/layout/hierarchy3"/>
    <dgm:cxn modelId="{CEE9C442-AEF2-4128-8ADF-D95822FDD640}" type="presParOf" srcId="{30AA1F04-BED7-4B73-B1CD-1C562D93213D}" destId="{FF01EEAA-75B2-41BE-AC2E-80263225D4D7}" srcOrd="1" destOrd="0" presId="urn:microsoft.com/office/officeart/2005/8/layout/hierarchy3"/>
    <dgm:cxn modelId="{FEA060A4-4067-42C8-8E37-D7BB7A618316}" type="presParOf" srcId="{30AA1F04-BED7-4B73-B1CD-1C562D93213D}" destId="{911DE6B3-67B6-41FF-876F-6BFAFEEB273E}" srcOrd="2" destOrd="0" presId="urn:microsoft.com/office/officeart/2005/8/layout/hierarchy3"/>
    <dgm:cxn modelId="{C813F2B2-06E6-4C97-A1F9-801754163DF9}" type="presParOf" srcId="{30AA1F04-BED7-4B73-B1CD-1C562D93213D}" destId="{61D7D0E4-6F2E-4E7E-A89F-6DF066A95427}" srcOrd="3" destOrd="0" presId="urn:microsoft.com/office/officeart/2005/8/layout/hierarchy3"/>
    <dgm:cxn modelId="{80C30A47-E30C-4B3E-B9AD-9971DCD5A1AE}" type="presParOf" srcId="{3310CC49-985C-412F-BFA6-704EC6B5F20B}" destId="{180F1F1F-4D91-46DA-9AF6-DEAF034467B8}" srcOrd="5" destOrd="0" presId="urn:microsoft.com/office/officeart/2005/8/layout/hierarchy3"/>
    <dgm:cxn modelId="{6B20D02C-7C73-4D3A-B4D1-A1B111505310}" type="presParOf" srcId="{180F1F1F-4D91-46DA-9AF6-DEAF034467B8}" destId="{2BBE10EE-81D6-4DF3-BEFC-8C43F476475F}" srcOrd="0" destOrd="0" presId="urn:microsoft.com/office/officeart/2005/8/layout/hierarchy3"/>
    <dgm:cxn modelId="{D03959CA-A851-41C0-8D34-D6A57864CDCC}" type="presParOf" srcId="{2BBE10EE-81D6-4DF3-BEFC-8C43F476475F}" destId="{82DAED4C-17CD-414C-8367-8BF8A3954CBC}" srcOrd="0" destOrd="0" presId="urn:microsoft.com/office/officeart/2005/8/layout/hierarchy3"/>
    <dgm:cxn modelId="{209CF9A3-A8D0-4232-8446-914148C67D68}" type="presParOf" srcId="{2BBE10EE-81D6-4DF3-BEFC-8C43F476475F}" destId="{C484A238-6CB3-4942-AF39-4E75C0BD603B}" srcOrd="1" destOrd="0" presId="urn:microsoft.com/office/officeart/2005/8/layout/hierarchy3"/>
    <dgm:cxn modelId="{E0391027-6F3A-4876-8753-B721FB7091B3}" type="presParOf" srcId="{180F1F1F-4D91-46DA-9AF6-DEAF034467B8}" destId="{20EC5C0D-EAFE-4864-9FA9-4ACE3DFEC01A}" srcOrd="1" destOrd="0" presId="urn:microsoft.com/office/officeart/2005/8/layout/hierarchy3"/>
    <dgm:cxn modelId="{0ED7D980-A8C4-4DE5-967D-AB7CFC593322}" type="presParOf" srcId="{20EC5C0D-EAFE-4864-9FA9-4ACE3DFEC01A}" destId="{A47C6676-F383-4C51-B372-23C1CB7385E0}" srcOrd="0" destOrd="0" presId="urn:microsoft.com/office/officeart/2005/8/layout/hierarchy3"/>
    <dgm:cxn modelId="{1C9507C7-E0F1-4CE4-A89B-A2CB47571D83}" type="presParOf" srcId="{20EC5C0D-EAFE-4864-9FA9-4ACE3DFEC01A}" destId="{585F16C4-24B2-43AC-AB59-70794EBE597B}" srcOrd="1" destOrd="0" presId="urn:microsoft.com/office/officeart/2005/8/layout/hierarchy3"/>
    <dgm:cxn modelId="{936EC3BA-AB19-4AF1-8C77-47EDDC202AD0}" type="presParOf" srcId="{20EC5C0D-EAFE-4864-9FA9-4ACE3DFEC01A}" destId="{17584A9C-EAC6-450D-B33C-B781EC571F9F}" srcOrd="2" destOrd="0" presId="urn:microsoft.com/office/officeart/2005/8/layout/hierarchy3"/>
    <dgm:cxn modelId="{0705054F-EAC6-4B81-B06B-AC1CF255CC5C}" type="presParOf" srcId="{20EC5C0D-EAFE-4864-9FA9-4ACE3DFEC01A}" destId="{EC94D8BF-421A-4D88-ACBD-7245933F3A7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7B57F-F04F-4C26-83A9-AB614996AFFB}">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50E2D-78AD-4F8F-AA9F-C12946205E3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3DE800-1A70-49A2-BAE9-45029EB1BF9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a:t>How can we predict insurance prices effectively while identifying distinct clusters of policyholders based on health and demographic characteristics?</a:t>
          </a:r>
          <a:endParaRPr lang="en-US" sz="1500" kern="1200"/>
        </a:p>
      </dsp:txBody>
      <dsp:txXfrm>
        <a:off x="1435590" y="531"/>
        <a:ext cx="9080009" cy="1242935"/>
      </dsp:txXfrm>
    </dsp:sp>
    <dsp:sp modelId="{261CB274-2CDA-43FA-B75E-2DA184301A18}">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54321-B24B-48F0-84A2-32670C78F92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CF52E7-F735-4517-93C6-939A44FB3DD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The major issue to address for this undertaking is predicting the insurance price for policyholders based on their health and demographic characteristics. This entails building a machine learning model that can treat multifactorial variables- i.e., analyze different factors such as age, BMI, smoker status- and return the charge rates with accuracy. </a:t>
          </a:r>
        </a:p>
      </dsp:txBody>
      <dsp:txXfrm>
        <a:off x="1435590" y="1554201"/>
        <a:ext cx="9080009" cy="1242935"/>
      </dsp:txXfrm>
    </dsp:sp>
    <dsp:sp modelId="{D85E8150-6252-40F1-95BC-D67A206429AE}">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F71BB-902A-4C3F-A56B-FED195CDF47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91C716-5A4B-4EE8-80EE-F06CEE8896C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The analysis will provide identification of clusters within the data that provides potential for learning insights related to how groups of people are charged differentially based on their characteristics. It makes the prediction process also easier, as the model will classify or segment the data along lines of particular similarities. </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45CA2-3082-44E7-9EBA-900039201126}">
      <dsp:nvSpPr>
        <dsp:cNvPr id="0" name=""/>
        <dsp:cNvSpPr/>
      </dsp:nvSpPr>
      <dsp:spPr>
        <a:xfrm>
          <a:off x="9561" y="346009"/>
          <a:ext cx="1540766" cy="7703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a:t>Steps in the MLS:</a:t>
          </a:r>
          <a:endParaRPr lang="en-US" sz="1600" kern="1200"/>
        </a:p>
      </dsp:txBody>
      <dsp:txXfrm>
        <a:off x="32125" y="368573"/>
        <a:ext cx="1495638" cy="725255"/>
      </dsp:txXfrm>
    </dsp:sp>
    <dsp:sp modelId="{B5B35739-2066-4EAB-85A3-EC849CC03CFF}">
      <dsp:nvSpPr>
        <dsp:cNvPr id="0" name=""/>
        <dsp:cNvSpPr/>
      </dsp:nvSpPr>
      <dsp:spPr>
        <a:xfrm>
          <a:off x="1935519" y="346009"/>
          <a:ext cx="1540766" cy="7703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a:t>Data Preprocessing</a:t>
          </a:r>
          <a:r>
            <a:rPr lang="en-US" sz="1600" kern="1200"/>
            <a:t>:</a:t>
          </a:r>
        </a:p>
      </dsp:txBody>
      <dsp:txXfrm>
        <a:off x="1958083" y="368573"/>
        <a:ext cx="1495638" cy="725255"/>
      </dsp:txXfrm>
    </dsp:sp>
    <dsp:sp modelId="{10791044-B8DE-42E2-AA4A-A3367C4BAFE3}">
      <dsp:nvSpPr>
        <dsp:cNvPr id="0" name=""/>
        <dsp:cNvSpPr/>
      </dsp:nvSpPr>
      <dsp:spPr>
        <a:xfrm>
          <a:off x="2089595" y="1116392"/>
          <a:ext cx="154076" cy="577787"/>
        </a:xfrm>
        <a:custGeom>
          <a:avLst/>
          <a:gdLst/>
          <a:ahLst/>
          <a:cxnLst/>
          <a:rect l="0" t="0" r="0" b="0"/>
          <a:pathLst>
            <a:path>
              <a:moveTo>
                <a:pt x="0" y="0"/>
              </a:moveTo>
              <a:lnTo>
                <a:pt x="0" y="577787"/>
              </a:lnTo>
              <a:lnTo>
                <a:pt x="154076" y="577787"/>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B6F17D-580D-4FC1-B854-14EF64365A1E}">
      <dsp:nvSpPr>
        <dsp:cNvPr id="0" name=""/>
        <dsp:cNvSpPr/>
      </dsp:nvSpPr>
      <dsp:spPr>
        <a:xfrm>
          <a:off x="2243672" y="1308988"/>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Handle missing data (e.g., medical history).</a:t>
          </a:r>
        </a:p>
      </dsp:txBody>
      <dsp:txXfrm>
        <a:off x="2266236" y="1331552"/>
        <a:ext cx="1187484" cy="725255"/>
      </dsp:txXfrm>
    </dsp:sp>
    <dsp:sp modelId="{BDECBCB8-1F26-4388-A919-9782D0D80D88}">
      <dsp:nvSpPr>
        <dsp:cNvPr id="0" name=""/>
        <dsp:cNvSpPr/>
      </dsp:nvSpPr>
      <dsp:spPr>
        <a:xfrm>
          <a:off x="2089595" y="1116392"/>
          <a:ext cx="154076" cy="1540766"/>
        </a:xfrm>
        <a:custGeom>
          <a:avLst/>
          <a:gdLst/>
          <a:ahLst/>
          <a:cxnLst/>
          <a:rect l="0" t="0" r="0" b="0"/>
          <a:pathLst>
            <a:path>
              <a:moveTo>
                <a:pt x="0" y="0"/>
              </a:moveTo>
              <a:lnTo>
                <a:pt x="0" y="1540766"/>
              </a:lnTo>
              <a:lnTo>
                <a:pt x="154076" y="1540766"/>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EFBF5-1FC7-46C6-8F00-79D97038891F}">
      <dsp:nvSpPr>
        <dsp:cNvPr id="0" name=""/>
        <dsp:cNvSpPr/>
      </dsp:nvSpPr>
      <dsp:spPr>
        <a:xfrm>
          <a:off x="2243672" y="2271966"/>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Encode categorical features (e.g., Gender, Region).</a:t>
          </a:r>
        </a:p>
      </dsp:txBody>
      <dsp:txXfrm>
        <a:off x="2266236" y="2294530"/>
        <a:ext cx="1187484" cy="725255"/>
      </dsp:txXfrm>
    </dsp:sp>
    <dsp:sp modelId="{BDD107B0-579E-44AA-AEDA-06F6DA535C25}">
      <dsp:nvSpPr>
        <dsp:cNvPr id="0" name=""/>
        <dsp:cNvSpPr/>
      </dsp:nvSpPr>
      <dsp:spPr>
        <a:xfrm>
          <a:off x="2089595" y="1116392"/>
          <a:ext cx="154076" cy="2503744"/>
        </a:xfrm>
        <a:custGeom>
          <a:avLst/>
          <a:gdLst/>
          <a:ahLst/>
          <a:cxnLst/>
          <a:rect l="0" t="0" r="0" b="0"/>
          <a:pathLst>
            <a:path>
              <a:moveTo>
                <a:pt x="0" y="0"/>
              </a:moveTo>
              <a:lnTo>
                <a:pt x="0" y="2503744"/>
              </a:lnTo>
              <a:lnTo>
                <a:pt x="154076" y="2503744"/>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6BB6A7-05C7-4BE2-B124-861B2273820E}">
      <dsp:nvSpPr>
        <dsp:cNvPr id="0" name=""/>
        <dsp:cNvSpPr/>
      </dsp:nvSpPr>
      <dsp:spPr>
        <a:xfrm>
          <a:off x="2243672" y="3234945"/>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Scale numerical features (e.g., Age, BMI).</a:t>
          </a:r>
        </a:p>
      </dsp:txBody>
      <dsp:txXfrm>
        <a:off x="2266236" y="3257509"/>
        <a:ext cx="1187484" cy="725255"/>
      </dsp:txXfrm>
    </dsp:sp>
    <dsp:sp modelId="{0A03E0BF-C29C-4F48-9150-B946C6D45978}">
      <dsp:nvSpPr>
        <dsp:cNvPr id="0" name=""/>
        <dsp:cNvSpPr/>
      </dsp:nvSpPr>
      <dsp:spPr>
        <a:xfrm>
          <a:off x="3861476" y="346009"/>
          <a:ext cx="1540766" cy="7703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a:t>Exploratory Data Analysis (EDA)</a:t>
          </a:r>
          <a:r>
            <a:rPr lang="en-US" sz="1600" kern="1200"/>
            <a:t>:</a:t>
          </a:r>
        </a:p>
      </dsp:txBody>
      <dsp:txXfrm>
        <a:off x="3884040" y="368573"/>
        <a:ext cx="1495638" cy="725255"/>
      </dsp:txXfrm>
    </dsp:sp>
    <dsp:sp modelId="{A7CC33D1-C0CF-49BD-9A34-25F3EEE56A10}">
      <dsp:nvSpPr>
        <dsp:cNvPr id="0" name=""/>
        <dsp:cNvSpPr/>
      </dsp:nvSpPr>
      <dsp:spPr>
        <a:xfrm>
          <a:off x="4015553" y="1116392"/>
          <a:ext cx="154076" cy="577787"/>
        </a:xfrm>
        <a:custGeom>
          <a:avLst/>
          <a:gdLst/>
          <a:ahLst/>
          <a:cxnLst/>
          <a:rect l="0" t="0" r="0" b="0"/>
          <a:pathLst>
            <a:path>
              <a:moveTo>
                <a:pt x="0" y="0"/>
              </a:moveTo>
              <a:lnTo>
                <a:pt x="0" y="577787"/>
              </a:lnTo>
              <a:lnTo>
                <a:pt x="154076" y="577787"/>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35862A-D4CD-4CB3-91F1-3C98B779FFDB}">
      <dsp:nvSpPr>
        <dsp:cNvPr id="0" name=""/>
        <dsp:cNvSpPr/>
      </dsp:nvSpPr>
      <dsp:spPr>
        <a:xfrm>
          <a:off x="4169629" y="1308988"/>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Visualize insurance prices across demographics and health groups.</a:t>
          </a:r>
        </a:p>
      </dsp:txBody>
      <dsp:txXfrm>
        <a:off x="4192193" y="1331552"/>
        <a:ext cx="1187484" cy="725255"/>
      </dsp:txXfrm>
    </dsp:sp>
    <dsp:sp modelId="{CA0FAC9B-17D2-46B3-9DA9-76D2BE0FA142}">
      <dsp:nvSpPr>
        <dsp:cNvPr id="0" name=""/>
        <dsp:cNvSpPr/>
      </dsp:nvSpPr>
      <dsp:spPr>
        <a:xfrm>
          <a:off x="4015553" y="1116392"/>
          <a:ext cx="154076" cy="1540766"/>
        </a:xfrm>
        <a:custGeom>
          <a:avLst/>
          <a:gdLst/>
          <a:ahLst/>
          <a:cxnLst/>
          <a:rect l="0" t="0" r="0" b="0"/>
          <a:pathLst>
            <a:path>
              <a:moveTo>
                <a:pt x="0" y="0"/>
              </a:moveTo>
              <a:lnTo>
                <a:pt x="0" y="1540766"/>
              </a:lnTo>
              <a:lnTo>
                <a:pt x="154076" y="1540766"/>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8BB94A-B235-4020-9C6B-2FCC784FEDE1}">
      <dsp:nvSpPr>
        <dsp:cNvPr id="0" name=""/>
        <dsp:cNvSpPr/>
      </dsp:nvSpPr>
      <dsp:spPr>
        <a:xfrm>
          <a:off x="4169629" y="2271966"/>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Understand the distribution of features.</a:t>
          </a:r>
        </a:p>
      </dsp:txBody>
      <dsp:txXfrm>
        <a:off x="4192193" y="2294530"/>
        <a:ext cx="1187484" cy="725255"/>
      </dsp:txXfrm>
    </dsp:sp>
    <dsp:sp modelId="{0BDC93D6-3D10-49FE-922A-C121B47FF1E9}">
      <dsp:nvSpPr>
        <dsp:cNvPr id="0" name=""/>
        <dsp:cNvSpPr/>
      </dsp:nvSpPr>
      <dsp:spPr>
        <a:xfrm>
          <a:off x="5787434" y="346009"/>
          <a:ext cx="1540766" cy="7703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a:t>Clustering</a:t>
          </a:r>
          <a:r>
            <a:rPr lang="en-US" sz="1600" kern="1200"/>
            <a:t>:</a:t>
          </a:r>
        </a:p>
      </dsp:txBody>
      <dsp:txXfrm>
        <a:off x="5809998" y="368573"/>
        <a:ext cx="1495638" cy="725255"/>
      </dsp:txXfrm>
    </dsp:sp>
    <dsp:sp modelId="{7C525075-7747-4679-8782-EB33D7E56E35}">
      <dsp:nvSpPr>
        <dsp:cNvPr id="0" name=""/>
        <dsp:cNvSpPr/>
      </dsp:nvSpPr>
      <dsp:spPr>
        <a:xfrm>
          <a:off x="5941510" y="1116392"/>
          <a:ext cx="154076" cy="577787"/>
        </a:xfrm>
        <a:custGeom>
          <a:avLst/>
          <a:gdLst/>
          <a:ahLst/>
          <a:cxnLst/>
          <a:rect l="0" t="0" r="0" b="0"/>
          <a:pathLst>
            <a:path>
              <a:moveTo>
                <a:pt x="0" y="0"/>
              </a:moveTo>
              <a:lnTo>
                <a:pt x="0" y="577787"/>
              </a:lnTo>
              <a:lnTo>
                <a:pt x="154076" y="577787"/>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AE05A9-6D89-4BA5-9593-3E1389C5F841}">
      <dsp:nvSpPr>
        <dsp:cNvPr id="0" name=""/>
        <dsp:cNvSpPr/>
      </dsp:nvSpPr>
      <dsp:spPr>
        <a:xfrm>
          <a:off x="6095587" y="1308988"/>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Apply algorithms like </a:t>
          </a:r>
          <a:r>
            <a:rPr lang="en-US" sz="1000" b="1" kern="1200"/>
            <a:t>K-Means</a:t>
          </a:r>
          <a:r>
            <a:rPr lang="en-US" sz="1000" kern="1200"/>
            <a:t> or </a:t>
          </a:r>
          <a:r>
            <a:rPr lang="en-US" sz="1000" b="1" kern="1200"/>
            <a:t>DBSCAN</a:t>
          </a:r>
          <a:r>
            <a:rPr lang="en-US" sz="1000" kern="1200"/>
            <a:t>.</a:t>
          </a:r>
        </a:p>
      </dsp:txBody>
      <dsp:txXfrm>
        <a:off x="6118151" y="1331552"/>
        <a:ext cx="1187484" cy="725255"/>
      </dsp:txXfrm>
    </dsp:sp>
    <dsp:sp modelId="{C10B94D1-97DE-42B0-85F1-68182894DA14}">
      <dsp:nvSpPr>
        <dsp:cNvPr id="0" name=""/>
        <dsp:cNvSpPr/>
      </dsp:nvSpPr>
      <dsp:spPr>
        <a:xfrm>
          <a:off x="5941510" y="1116392"/>
          <a:ext cx="154076" cy="1540766"/>
        </a:xfrm>
        <a:custGeom>
          <a:avLst/>
          <a:gdLst/>
          <a:ahLst/>
          <a:cxnLst/>
          <a:rect l="0" t="0" r="0" b="0"/>
          <a:pathLst>
            <a:path>
              <a:moveTo>
                <a:pt x="0" y="0"/>
              </a:moveTo>
              <a:lnTo>
                <a:pt x="0" y="1540766"/>
              </a:lnTo>
              <a:lnTo>
                <a:pt x="154076" y="1540766"/>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07A04E-031B-4F00-9F84-041294EC26C6}">
      <dsp:nvSpPr>
        <dsp:cNvPr id="0" name=""/>
        <dsp:cNvSpPr/>
      </dsp:nvSpPr>
      <dsp:spPr>
        <a:xfrm>
          <a:off x="6095587" y="2271966"/>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Cluster policyholders based on health and demographic data.</a:t>
          </a:r>
        </a:p>
      </dsp:txBody>
      <dsp:txXfrm>
        <a:off x="6118151" y="2294530"/>
        <a:ext cx="1187484" cy="725255"/>
      </dsp:txXfrm>
    </dsp:sp>
    <dsp:sp modelId="{A383DCE5-D4BF-40EE-9EDB-36532E270BB2}">
      <dsp:nvSpPr>
        <dsp:cNvPr id="0" name=""/>
        <dsp:cNvSpPr/>
      </dsp:nvSpPr>
      <dsp:spPr>
        <a:xfrm>
          <a:off x="5941510" y="1116392"/>
          <a:ext cx="154076" cy="2503744"/>
        </a:xfrm>
        <a:custGeom>
          <a:avLst/>
          <a:gdLst/>
          <a:ahLst/>
          <a:cxnLst/>
          <a:rect l="0" t="0" r="0" b="0"/>
          <a:pathLst>
            <a:path>
              <a:moveTo>
                <a:pt x="0" y="0"/>
              </a:moveTo>
              <a:lnTo>
                <a:pt x="0" y="2503744"/>
              </a:lnTo>
              <a:lnTo>
                <a:pt x="154076" y="2503744"/>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0BE8A1-7831-4D2E-AE51-4F7BC7906E82}">
      <dsp:nvSpPr>
        <dsp:cNvPr id="0" name=""/>
        <dsp:cNvSpPr/>
      </dsp:nvSpPr>
      <dsp:spPr>
        <a:xfrm>
          <a:off x="6095587" y="3234945"/>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Define distinct customer groups (e.g., high-risk smokers).</a:t>
          </a:r>
        </a:p>
      </dsp:txBody>
      <dsp:txXfrm>
        <a:off x="6118151" y="3257509"/>
        <a:ext cx="1187484" cy="725255"/>
      </dsp:txXfrm>
    </dsp:sp>
    <dsp:sp modelId="{2FEC8C03-5226-48F1-8A01-CD80A0A295CB}">
      <dsp:nvSpPr>
        <dsp:cNvPr id="0" name=""/>
        <dsp:cNvSpPr/>
      </dsp:nvSpPr>
      <dsp:spPr>
        <a:xfrm>
          <a:off x="7713391" y="346009"/>
          <a:ext cx="1540766" cy="7703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a:t>Prediction</a:t>
          </a:r>
          <a:r>
            <a:rPr lang="en-US" sz="1600" kern="1200"/>
            <a:t>:</a:t>
          </a:r>
        </a:p>
      </dsp:txBody>
      <dsp:txXfrm>
        <a:off x="7735955" y="368573"/>
        <a:ext cx="1495638" cy="725255"/>
      </dsp:txXfrm>
    </dsp:sp>
    <dsp:sp modelId="{35F5DBBC-BEA8-49DE-8E98-52F600866246}">
      <dsp:nvSpPr>
        <dsp:cNvPr id="0" name=""/>
        <dsp:cNvSpPr/>
      </dsp:nvSpPr>
      <dsp:spPr>
        <a:xfrm>
          <a:off x="7867468" y="1116392"/>
          <a:ext cx="154076" cy="577787"/>
        </a:xfrm>
        <a:custGeom>
          <a:avLst/>
          <a:gdLst/>
          <a:ahLst/>
          <a:cxnLst/>
          <a:rect l="0" t="0" r="0" b="0"/>
          <a:pathLst>
            <a:path>
              <a:moveTo>
                <a:pt x="0" y="0"/>
              </a:moveTo>
              <a:lnTo>
                <a:pt x="0" y="577787"/>
              </a:lnTo>
              <a:lnTo>
                <a:pt x="154076" y="577787"/>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01EEAA-75B2-41BE-AC2E-80263225D4D7}">
      <dsp:nvSpPr>
        <dsp:cNvPr id="0" name=""/>
        <dsp:cNvSpPr/>
      </dsp:nvSpPr>
      <dsp:spPr>
        <a:xfrm>
          <a:off x="8021545" y="1308988"/>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t" anchorCtr="0">
          <a:noAutofit/>
        </a:bodyPr>
        <a:lstStyle/>
        <a:p>
          <a:pPr marL="0" lvl="0" indent="0" algn="l" defTabSz="444500">
            <a:lnSpc>
              <a:spcPct val="90000"/>
            </a:lnSpc>
            <a:spcBef>
              <a:spcPct val="0"/>
            </a:spcBef>
            <a:spcAft>
              <a:spcPct val="35000"/>
            </a:spcAft>
            <a:buNone/>
          </a:pPr>
          <a:r>
            <a:rPr lang="en-US" sz="1000" kern="1200"/>
            <a:t>Train regression models such as:</a:t>
          </a:r>
        </a:p>
        <a:p>
          <a:pPr marL="57150" lvl="1" indent="-57150" algn="l" defTabSz="355600">
            <a:lnSpc>
              <a:spcPct val="90000"/>
            </a:lnSpc>
            <a:spcBef>
              <a:spcPct val="0"/>
            </a:spcBef>
            <a:spcAft>
              <a:spcPct val="15000"/>
            </a:spcAft>
            <a:buChar char="•"/>
          </a:pPr>
          <a:r>
            <a:rPr lang="en-US" sz="800" b="1" kern="1200"/>
            <a:t>Linear Regression</a:t>
          </a:r>
          <a:endParaRPr lang="en-US" sz="800" kern="1200"/>
        </a:p>
        <a:p>
          <a:pPr marL="57150" lvl="1" indent="-57150" algn="l" defTabSz="355600">
            <a:lnSpc>
              <a:spcPct val="90000"/>
            </a:lnSpc>
            <a:spcBef>
              <a:spcPct val="0"/>
            </a:spcBef>
            <a:spcAft>
              <a:spcPct val="15000"/>
            </a:spcAft>
            <a:buChar char="•"/>
          </a:pPr>
          <a:r>
            <a:rPr lang="en-US" sz="800" b="1" kern="1200"/>
            <a:t>Random Forest</a:t>
          </a:r>
          <a:endParaRPr lang="en-US" sz="800" kern="1200"/>
        </a:p>
      </dsp:txBody>
      <dsp:txXfrm>
        <a:off x="8044109" y="1331552"/>
        <a:ext cx="1187484" cy="725255"/>
      </dsp:txXfrm>
    </dsp:sp>
    <dsp:sp modelId="{911DE6B3-67B6-41FF-876F-6BFAFEEB273E}">
      <dsp:nvSpPr>
        <dsp:cNvPr id="0" name=""/>
        <dsp:cNvSpPr/>
      </dsp:nvSpPr>
      <dsp:spPr>
        <a:xfrm>
          <a:off x="7867468" y="1116392"/>
          <a:ext cx="154076" cy="1540766"/>
        </a:xfrm>
        <a:custGeom>
          <a:avLst/>
          <a:gdLst/>
          <a:ahLst/>
          <a:cxnLst/>
          <a:rect l="0" t="0" r="0" b="0"/>
          <a:pathLst>
            <a:path>
              <a:moveTo>
                <a:pt x="0" y="0"/>
              </a:moveTo>
              <a:lnTo>
                <a:pt x="0" y="1540766"/>
              </a:lnTo>
              <a:lnTo>
                <a:pt x="154076" y="1540766"/>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D7D0E4-6F2E-4E7E-A89F-6DF066A95427}">
      <dsp:nvSpPr>
        <dsp:cNvPr id="0" name=""/>
        <dsp:cNvSpPr/>
      </dsp:nvSpPr>
      <dsp:spPr>
        <a:xfrm>
          <a:off x="8021545" y="2271966"/>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Use features to predict insurance charges.</a:t>
          </a:r>
        </a:p>
      </dsp:txBody>
      <dsp:txXfrm>
        <a:off x="8044109" y="2294530"/>
        <a:ext cx="1187484" cy="725255"/>
      </dsp:txXfrm>
    </dsp:sp>
    <dsp:sp modelId="{82DAED4C-17CD-414C-8367-8BF8A3954CBC}">
      <dsp:nvSpPr>
        <dsp:cNvPr id="0" name=""/>
        <dsp:cNvSpPr/>
      </dsp:nvSpPr>
      <dsp:spPr>
        <a:xfrm>
          <a:off x="9639349" y="346009"/>
          <a:ext cx="1540766" cy="7703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a:t>Evaluation</a:t>
          </a:r>
          <a:r>
            <a:rPr lang="en-US" sz="1600" kern="1200"/>
            <a:t>:</a:t>
          </a:r>
        </a:p>
      </dsp:txBody>
      <dsp:txXfrm>
        <a:off x="9661913" y="368573"/>
        <a:ext cx="1495638" cy="725255"/>
      </dsp:txXfrm>
    </dsp:sp>
    <dsp:sp modelId="{A47C6676-F383-4C51-B372-23C1CB7385E0}">
      <dsp:nvSpPr>
        <dsp:cNvPr id="0" name=""/>
        <dsp:cNvSpPr/>
      </dsp:nvSpPr>
      <dsp:spPr>
        <a:xfrm>
          <a:off x="9793426" y="1116392"/>
          <a:ext cx="154076" cy="577787"/>
        </a:xfrm>
        <a:custGeom>
          <a:avLst/>
          <a:gdLst/>
          <a:ahLst/>
          <a:cxnLst/>
          <a:rect l="0" t="0" r="0" b="0"/>
          <a:pathLst>
            <a:path>
              <a:moveTo>
                <a:pt x="0" y="0"/>
              </a:moveTo>
              <a:lnTo>
                <a:pt x="0" y="577787"/>
              </a:lnTo>
              <a:lnTo>
                <a:pt x="154076" y="577787"/>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5F16C4-24B2-43AC-AB59-70794EBE597B}">
      <dsp:nvSpPr>
        <dsp:cNvPr id="0" name=""/>
        <dsp:cNvSpPr/>
      </dsp:nvSpPr>
      <dsp:spPr>
        <a:xfrm>
          <a:off x="9947502" y="1308988"/>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For Regression</a:t>
          </a:r>
          <a:r>
            <a:rPr lang="en-US" sz="1000" kern="1200"/>
            <a:t>: Evaluate with metrics like RMSE (Root Mean Squared Error).</a:t>
          </a:r>
        </a:p>
      </dsp:txBody>
      <dsp:txXfrm>
        <a:off x="9970066" y="1331552"/>
        <a:ext cx="1187484" cy="725255"/>
      </dsp:txXfrm>
    </dsp:sp>
    <dsp:sp modelId="{17584A9C-EAC6-450D-B33C-B781EC571F9F}">
      <dsp:nvSpPr>
        <dsp:cNvPr id="0" name=""/>
        <dsp:cNvSpPr/>
      </dsp:nvSpPr>
      <dsp:spPr>
        <a:xfrm>
          <a:off x="9793426" y="1116392"/>
          <a:ext cx="154076" cy="1540766"/>
        </a:xfrm>
        <a:custGeom>
          <a:avLst/>
          <a:gdLst/>
          <a:ahLst/>
          <a:cxnLst/>
          <a:rect l="0" t="0" r="0" b="0"/>
          <a:pathLst>
            <a:path>
              <a:moveTo>
                <a:pt x="0" y="0"/>
              </a:moveTo>
              <a:lnTo>
                <a:pt x="0" y="1540766"/>
              </a:lnTo>
              <a:lnTo>
                <a:pt x="154076" y="1540766"/>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94D8BF-421A-4D88-ACBD-7245933F3A74}">
      <dsp:nvSpPr>
        <dsp:cNvPr id="0" name=""/>
        <dsp:cNvSpPr/>
      </dsp:nvSpPr>
      <dsp:spPr>
        <a:xfrm>
          <a:off x="9947502" y="2271966"/>
          <a:ext cx="1232612" cy="77038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For Clustering</a:t>
          </a:r>
          <a:r>
            <a:rPr lang="en-US" sz="1000" kern="1200"/>
            <a:t>: Evaluate with silhouette score to measure cluster quality.</a:t>
          </a:r>
        </a:p>
      </dsp:txBody>
      <dsp:txXfrm>
        <a:off x="9970066" y="2294530"/>
        <a:ext cx="1187484" cy="7252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0A67B-833C-488E-9B11-83B9C17A1D5C}" type="datetimeFigureOut">
              <a:rPr lang="en-IN" smtClean="0"/>
              <a:t>28-01-2025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2A746-C72B-49F6-BE20-46D7342050D4}" type="slidenum">
              <a:rPr lang="en-IN" smtClean="0"/>
              <a:t>‹#›</a:t>
            </a:fld>
            <a:endParaRPr lang="en-IN"/>
          </a:p>
        </p:txBody>
      </p:sp>
    </p:spTree>
    <p:extLst>
      <p:ext uri="{BB962C8B-B14F-4D97-AF65-F5344CB8AC3E}">
        <p14:creationId xmlns:p14="http://schemas.microsoft.com/office/powerpoint/2010/main" val="1316782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2152-1469-467A-0A0F-B98C5B1DD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4F554D-EBD2-361B-125F-A992DF562D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198EAB-A9A9-A085-9EC3-D8E7FC93AE47}"/>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5" name="Footer Placeholder 4">
            <a:extLst>
              <a:ext uri="{FF2B5EF4-FFF2-40B4-BE49-F238E27FC236}">
                <a16:creationId xmlns:a16="http://schemas.microsoft.com/office/drawing/2014/main" id="{0B40295F-D704-F407-87DC-8EA174834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EA2F2-12ED-6231-D90D-E53362573F0B}"/>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174811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9F98-2078-A958-F1B4-C213091E4D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FD3EA-FEC9-A9B0-B9BF-4A4D15EED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B3B3B-5EA0-52FE-4075-D6B47C1E10A7}"/>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5" name="Footer Placeholder 4">
            <a:extLst>
              <a:ext uri="{FF2B5EF4-FFF2-40B4-BE49-F238E27FC236}">
                <a16:creationId xmlns:a16="http://schemas.microsoft.com/office/drawing/2014/main" id="{876699A8-BB4B-1ACD-33C1-F17B5AA5A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93FA5D-C417-728C-2CDD-269CF6058E63}"/>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259071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AF9B5-87D8-4891-C4F8-C56A47997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00696-0A82-969D-052D-145FFAA7D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6C8D7-639D-805E-D4A2-84A7E10E7CA9}"/>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5" name="Footer Placeholder 4">
            <a:extLst>
              <a:ext uri="{FF2B5EF4-FFF2-40B4-BE49-F238E27FC236}">
                <a16:creationId xmlns:a16="http://schemas.microsoft.com/office/drawing/2014/main" id="{D0617B5F-6986-A9C7-670E-DADE5000F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07B18-AF8F-CA43-A9EF-AE26F013B2EB}"/>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48024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215D-E3F1-761A-D25F-792EB2863F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3C7C73-78AB-20FC-277B-8CEEAC019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39577-C081-D611-57FF-BFB90EC162BA}"/>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5" name="Footer Placeholder 4">
            <a:extLst>
              <a:ext uri="{FF2B5EF4-FFF2-40B4-BE49-F238E27FC236}">
                <a16:creationId xmlns:a16="http://schemas.microsoft.com/office/drawing/2014/main" id="{1E001216-76B0-5954-06BC-35C5BAB5E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5FA09-6932-26D6-155A-9F1DE139C4C6}"/>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59732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E748-DBA2-314F-7B7D-315094ABB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E6706-8676-F112-A9AD-5E35C4E968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2DFC2F-436F-3690-D418-F9B9F7BEA1FB}"/>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5" name="Footer Placeholder 4">
            <a:extLst>
              <a:ext uri="{FF2B5EF4-FFF2-40B4-BE49-F238E27FC236}">
                <a16:creationId xmlns:a16="http://schemas.microsoft.com/office/drawing/2014/main" id="{F1399996-8EE9-EA02-0696-8B4D548BF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4CB8E-7E9F-7FEE-20F8-DC59AB58DAC4}"/>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15960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F6A1-205B-C606-4E94-7B4ADC72BA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2F694F-B507-0D06-505B-A4F914F44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E2B59D-836C-3EDA-27A0-AF7B52A659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905439-233A-02DC-F5C1-EA1D79D3EF66}"/>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6" name="Footer Placeholder 5">
            <a:extLst>
              <a:ext uri="{FF2B5EF4-FFF2-40B4-BE49-F238E27FC236}">
                <a16:creationId xmlns:a16="http://schemas.microsoft.com/office/drawing/2014/main" id="{DF7F347F-F026-6F75-BF94-B7A2D1333B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260CFC-7B6A-63F8-C69F-A44BD7F26FE0}"/>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195480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3720-D813-45EC-2F2A-ADCB5EF692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D312C9-6C64-BE7E-EA97-6D47D3B1A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6B2F4-E1FC-22D0-02CC-B071E29284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129A49-A42E-BE32-E306-A850BAE5A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68CBB-97F3-661E-9FBE-51C8318D3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485D13-00D5-AADE-5E80-02796A681C74}"/>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8" name="Footer Placeholder 7">
            <a:extLst>
              <a:ext uri="{FF2B5EF4-FFF2-40B4-BE49-F238E27FC236}">
                <a16:creationId xmlns:a16="http://schemas.microsoft.com/office/drawing/2014/main" id="{D1A12813-C23A-2BD9-FDF7-E182C084B4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C49E4C-D459-FE06-2D27-0985A6CC63DD}"/>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4448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83D6-0D62-9855-790C-6E90D867DD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D7BC1B-5165-564C-1BFD-2D381E7CB49C}"/>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4" name="Footer Placeholder 3">
            <a:extLst>
              <a:ext uri="{FF2B5EF4-FFF2-40B4-BE49-F238E27FC236}">
                <a16:creationId xmlns:a16="http://schemas.microsoft.com/office/drawing/2014/main" id="{2FA3367F-6F15-1311-B3DE-21F9F6E05D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345166-8138-5921-B0F9-460A1BA34664}"/>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240094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D88BF-25AA-2261-6DFD-407B0721DBA5}"/>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3" name="Footer Placeholder 2">
            <a:extLst>
              <a:ext uri="{FF2B5EF4-FFF2-40B4-BE49-F238E27FC236}">
                <a16:creationId xmlns:a16="http://schemas.microsoft.com/office/drawing/2014/main" id="{09EB1AEF-2F80-B531-0A1A-6337A49D5F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F531E1-F1D0-5B1F-23A7-20E5F3C1112D}"/>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259890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3461-1ED6-976A-2296-43E01C1D0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636AD1-3046-952E-11A9-4BFAF1EC8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B3513A-695F-BAD2-E822-A58633074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AB9EE-F2CC-2480-992C-C13CC3EEE37E}"/>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6" name="Footer Placeholder 5">
            <a:extLst>
              <a:ext uri="{FF2B5EF4-FFF2-40B4-BE49-F238E27FC236}">
                <a16:creationId xmlns:a16="http://schemas.microsoft.com/office/drawing/2014/main" id="{21B44AAE-C246-F424-2CD5-2731B84C3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78597F-B822-3C8D-AF3B-3AC39C8DF2EF}"/>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290197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2EA4-B7DA-9100-AE92-D02861064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C7EDF4-5512-D7CD-0053-839066F59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2E3443-7FAB-FA9C-263B-110C4128A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68F1A-BA6B-F924-25EE-3EF4658D81CB}"/>
              </a:ext>
            </a:extLst>
          </p:cNvPr>
          <p:cNvSpPr>
            <a:spLocks noGrp="1"/>
          </p:cNvSpPr>
          <p:nvPr>
            <p:ph type="dt" sz="half" idx="10"/>
          </p:nvPr>
        </p:nvSpPr>
        <p:spPr/>
        <p:txBody>
          <a:bodyPr/>
          <a:lstStyle/>
          <a:p>
            <a:fld id="{F7AB0CF6-71B5-4646-89D1-24CF0637115C}" type="datetimeFigureOut">
              <a:rPr lang="en-IN" smtClean="0"/>
              <a:t>28-01-2025</a:t>
            </a:fld>
            <a:endParaRPr lang="en-IN"/>
          </a:p>
        </p:txBody>
      </p:sp>
      <p:sp>
        <p:nvSpPr>
          <p:cNvPr id="6" name="Footer Placeholder 5">
            <a:extLst>
              <a:ext uri="{FF2B5EF4-FFF2-40B4-BE49-F238E27FC236}">
                <a16:creationId xmlns:a16="http://schemas.microsoft.com/office/drawing/2014/main" id="{87E4DF8B-721D-B605-2017-15723C9CF1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2707AD-EE27-542E-6A62-69377608A427}"/>
              </a:ext>
            </a:extLst>
          </p:cNvPr>
          <p:cNvSpPr>
            <a:spLocks noGrp="1"/>
          </p:cNvSpPr>
          <p:nvPr>
            <p:ph type="sldNum" sz="quarter" idx="12"/>
          </p:nvPr>
        </p:nvSpPr>
        <p:spPr/>
        <p:txBody>
          <a:bodyPr/>
          <a:lstStyle/>
          <a:p>
            <a:fld id="{D29B5C69-6071-439B-9BC3-DAE8528D0B6D}" type="slidenum">
              <a:rPr lang="en-IN" smtClean="0"/>
              <a:t>‹#›</a:t>
            </a:fld>
            <a:endParaRPr lang="en-IN"/>
          </a:p>
        </p:txBody>
      </p:sp>
    </p:spTree>
    <p:extLst>
      <p:ext uri="{BB962C8B-B14F-4D97-AF65-F5344CB8AC3E}">
        <p14:creationId xmlns:p14="http://schemas.microsoft.com/office/powerpoint/2010/main" val="24153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E28DE-1C37-C28F-A725-86B3D4BE2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F86286-0F21-0DFA-8BA4-EE2CEBB32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1F6A4-27D1-9D9B-44AD-3CC099098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AB0CF6-71B5-4646-89D1-24CF0637115C}" type="datetimeFigureOut">
              <a:rPr lang="en-IN" smtClean="0"/>
              <a:t>28-01-2025</a:t>
            </a:fld>
            <a:endParaRPr lang="en-IN"/>
          </a:p>
        </p:txBody>
      </p:sp>
      <p:sp>
        <p:nvSpPr>
          <p:cNvPr id="5" name="Footer Placeholder 4">
            <a:extLst>
              <a:ext uri="{FF2B5EF4-FFF2-40B4-BE49-F238E27FC236}">
                <a16:creationId xmlns:a16="http://schemas.microsoft.com/office/drawing/2014/main" id="{5DF9B1D9-13EA-10F8-6049-E548CDE59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F3324C6-37C1-3AE8-DF27-06D65F342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9B5C69-6071-439B-9BC3-DAE8528D0B6D}" type="slidenum">
              <a:rPr lang="en-IN" smtClean="0"/>
              <a:t>‹#›</a:t>
            </a:fld>
            <a:endParaRPr lang="en-IN"/>
          </a:p>
        </p:txBody>
      </p:sp>
    </p:spTree>
    <p:extLst>
      <p:ext uri="{BB962C8B-B14F-4D97-AF65-F5344CB8AC3E}">
        <p14:creationId xmlns:p14="http://schemas.microsoft.com/office/powerpoint/2010/main" val="317010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ridharstreaks/insurance-data-for-machine-learn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9" name="Picture 198" descr="A black umbrella over a piggybank">
            <a:extLst>
              <a:ext uri="{FF2B5EF4-FFF2-40B4-BE49-F238E27FC236}">
                <a16:creationId xmlns:a16="http://schemas.microsoft.com/office/drawing/2014/main" id="{23FF6445-98D7-5048-69BD-48A13C30C207}"/>
              </a:ext>
            </a:extLst>
          </p:cNvPr>
          <p:cNvPicPr>
            <a:picLocks noChangeAspect="1"/>
          </p:cNvPicPr>
          <p:nvPr/>
        </p:nvPicPr>
        <p:blipFill>
          <a:blip r:embed="rId2">
            <a:alphaModFix amt="40000"/>
          </a:blip>
          <a:srcRect t="30124"/>
          <a:stretch/>
        </p:blipFill>
        <p:spPr>
          <a:xfrm>
            <a:off x="20" y="10"/>
            <a:ext cx="12191980" cy="6857990"/>
          </a:xfrm>
          <a:prstGeom prst="rect">
            <a:avLst/>
          </a:prstGeom>
        </p:spPr>
      </p:pic>
      <p:sp>
        <p:nvSpPr>
          <p:cNvPr id="2" name="Title 1">
            <a:extLst>
              <a:ext uri="{FF2B5EF4-FFF2-40B4-BE49-F238E27FC236}">
                <a16:creationId xmlns:a16="http://schemas.microsoft.com/office/drawing/2014/main" id="{05BB1387-3AA6-F70F-4DC0-8E1F4BC4CB67}"/>
              </a:ext>
            </a:extLst>
          </p:cNvPr>
          <p:cNvSpPr>
            <a:spLocks noGrp="1"/>
          </p:cNvSpPr>
          <p:nvPr>
            <p:ph type="ctrTitle"/>
          </p:nvPr>
        </p:nvSpPr>
        <p:spPr>
          <a:xfrm>
            <a:off x="965200" y="965200"/>
            <a:ext cx="10261600" cy="3564869"/>
          </a:xfrm>
        </p:spPr>
        <p:txBody>
          <a:bodyPr>
            <a:normAutofit/>
          </a:bodyPr>
          <a:lstStyle/>
          <a:p>
            <a:pPr algn="l"/>
            <a:r>
              <a:rPr lang="en-IN" sz="8100" b="1" i="0" dirty="0">
                <a:ln w="22225">
                  <a:solidFill>
                    <a:schemeClr val="tx1"/>
                  </a:solidFill>
                  <a:miter lim="800000"/>
                </a:ln>
                <a:noFill/>
                <a:effectLst/>
                <a:latin typeface="Inter"/>
              </a:rPr>
              <a:t>Insurance Price Prediction</a:t>
            </a:r>
            <a:br>
              <a:rPr lang="en-IN" sz="8100" b="1" i="0" dirty="0">
                <a:ln w="22225">
                  <a:solidFill>
                    <a:schemeClr val="tx1"/>
                  </a:solidFill>
                  <a:miter lim="800000"/>
                </a:ln>
                <a:noFill/>
                <a:effectLst/>
                <a:latin typeface="Inter"/>
              </a:rPr>
            </a:br>
            <a:endParaRPr lang="en-IN" sz="8100" dirty="0">
              <a:ln w="22225">
                <a:solidFill>
                  <a:schemeClr val="tx1"/>
                </a:solidFill>
                <a:miter lim="800000"/>
              </a:ln>
              <a:noFill/>
            </a:endParaRPr>
          </a:p>
        </p:txBody>
      </p:sp>
    </p:spTree>
    <p:extLst>
      <p:ext uri="{BB962C8B-B14F-4D97-AF65-F5344CB8AC3E}">
        <p14:creationId xmlns:p14="http://schemas.microsoft.com/office/powerpoint/2010/main" val="28335949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E61E-1B78-C05F-05DA-0B04B573DA47}"/>
              </a:ext>
            </a:extLst>
          </p:cNvPr>
          <p:cNvSpPr>
            <a:spLocks noGrp="1"/>
          </p:cNvSpPr>
          <p:nvPr>
            <p:ph type="title"/>
          </p:nvPr>
        </p:nvSpPr>
        <p:spPr>
          <a:xfrm>
            <a:off x="5868557" y="1138036"/>
            <a:ext cx="5444382" cy="1402470"/>
          </a:xfrm>
        </p:spPr>
        <p:txBody>
          <a:bodyPr anchor="t">
            <a:normAutofit/>
          </a:bodyPr>
          <a:lstStyle/>
          <a:p>
            <a:r>
              <a:rPr lang="en-IN" sz="3200" b="0" i="0" dirty="0">
                <a:effectLst/>
                <a:latin typeface="Arial" panose="020B0604020202020204" pitchFamily="34" charset="0"/>
              </a:rPr>
              <a:t>Overview of dataset </a:t>
            </a:r>
            <a:endParaRPr lang="en-IN" sz="3200" dirty="0"/>
          </a:p>
        </p:txBody>
      </p:sp>
      <p:pic>
        <p:nvPicPr>
          <p:cNvPr id="5" name="Picture 4" descr="Calculator, pen, compass, money and a paper with graphs printed on it">
            <a:extLst>
              <a:ext uri="{FF2B5EF4-FFF2-40B4-BE49-F238E27FC236}">
                <a16:creationId xmlns:a16="http://schemas.microsoft.com/office/drawing/2014/main" id="{F0373C69-E02A-D089-0963-6EC390D1AE17}"/>
              </a:ext>
            </a:extLst>
          </p:cNvPr>
          <p:cNvPicPr>
            <a:picLocks noChangeAspect="1"/>
          </p:cNvPicPr>
          <p:nvPr/>
        </p:nvPicPr>
        <p:blipFill>
          <a:blip r:embed="rId2"/>
          <a:srcRect l="29484" r="25261"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94F470-EF83-43C6-D62B-FF050A59252D}"/>
              </a:ext>
            </a:extLst>
          </p:cNvPr>
          <p:cNvSpPr>
            <a:spLocks noGrp="1"/>
          </p:cNvSpPr>
          <p:nvPr>
            <p:ph idx="1"/>
          </p:nvPr>
        </p:nvSpPr>
        <p:spPr>
          <a:xfrm>
            <a:off x="5868557" y="1778558"/>
            <a:ext cx="5444382" cy="4363825"/>
          </a:xfrm>
        </p:spPr>
        <p:txBody>
          <a:bodyPr>
            <a:normAutofit/>
          </a:bodyPr>
          <a:lstStyle/>
          <a:p>
            <a:r>
              <a:rPr lang="en-US" sz="1600" dirty="0"/>
              <a:t>"The Insurance Dataset for Predicting Health Insurance Premiums in the US" puts together information about different substances that can sway expenditures on medical care and health insurance premiums in the United States. The dataset pertains to 10 variables: age, gender, body mass index (BMI), number of children, smoking status, region, income, occupation, education, and type of insurance plan. The dataset, comprised of a million records of random data research corresponding to the population of insured people from the USA, was created from a script. This dataset will be useful in constructing and testing such machine learning models that will be used for health insurance premium projections and exploring the nexus of varying elements and medical costs.</a:t>
            </a:r>
          </a:p>
          <a:p>
            <a:pPr marL="0" indent="0">
              <a:buNone/>
            </a:pPr>
            <a:r>
              <a:rPr lang="en-US" sz="1600" dirty="0">
                <a:hlinkClick r:id="rId3"/>
              </a:rPr>
              <a:t>  https://www.kaggle.com/datasets/sridharstreaks/insurance-data-for-machine-learning </a:t>
            </a:r>
            <a:endParaRPr lang="en-IN" sz="1600" dirty="0"/>
          </a:p>
        </p:txBody>
      </p:sp>
    </p:spTree>
    <p:extLst>
      <p:ext uri="{BB962C8B-B14F-4D97-AF65-F5344CB8AC3E}">
        <p14:creationId xmlns:p14="http://schemas.microsoft.com/office/powerpoint/2010/main" val="102371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62C71AB-B64D-6682-0065-B098B877CA3B}"/>
              </a:ext>
            </a:extLst>
          </p:cNvPr>
          <p:cNvSpPr>
            <a:spLocks noGrp="1" noChangeArrowheads="1"/>
          </p:cNvSpPr>
          <p:nvPr>
            <p:ph idx="1"/>
          </p:nvPr>
        </p:nvSpPr>
        <p:spPr bwMode="auto">
          <a:xfrm>
            <a:off x="1371599" y="1728316"/>
            <a:ext cx="9724031" cy="427323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Number of Entries</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1,000,000 rows (complete dataset).</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Number of Columns</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12 columns, each representing a specific feature or variable.</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Memory Usage</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91.6 MB, indicating a relatively large dataset.</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Data Types</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t>
            </a: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int64: Integer values.</a:t>
            </a: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float64: Numeric values with decimal points.</a:t>
            </a: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object: Text or categorical data</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Continuous Variables</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These are variables that can take any numeric value within a range. In this dataset, age, </a:t>
            </a:r>
            <a:r>
              <a:rPr kumimoji="0" lang="en-US" altLang="en-US" sz="1400" b="0"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bmi</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and charges fall into this category.</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Discrete Variables</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These are countable, whole numbers (e.g., children).</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Nominal Variables</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These represent categories without any order (e.g., gender, region, occupation).</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Ordinal Variables</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These represent ordered categories where the sequence has meaning (e.g., </a:t>
            </a:r>
            <a:r>
              <a:rPr kumimoji="0" lang="en-US" altLang="en-US" sz="1400" b="0"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coverage_level</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10C1F578-0F52-7BA1-1D75-92FB416FB678}"/>
              </a:ext>
            </a:extLst>
          </p:cNvPr>
          <p:cNvSpPr txBox="1"/>
          <p:nvPr/>
        </p:nvSpPr>
        <p:spPr>
          <a:xfrm>
            <a:off x="776748" y="426037"/>
            <a:ext cx="7236542" cy="769441"/>
          </a:xfrm>
          <a:prstGeom prst="rect">
            <a:avLst/>
          </a:prstGeom>
          <a:noFill/>
        </p:spPr>
        <p:txBody>
          <a:bodyPr wrap="square">
            <a:spAutoFit/>
          </a:bodyPr>
          <a:lstStyle/>
          <a:p>
            <a:r>
              <a:rPr lang="en-US" sz="4400" kern="1200" dirty="0">
                <a:solidFill>
                  <a:srgbClr val="FFFFFF"/>
                </a:solidFill>
                <a:latin typeface="+mj-lt"/>
                <a:ea typeface="+mj-ea"/>
                <a:cs typeface="+mj-cs"/>
              </a:rPr>
              <a:t>Description of Dataset</a:t>
            </a:r>
            <a:endParaRPr lang="en-IN" sz="4400" dirty="0"/>
          </a:p>
        </p:txBody>
      </p:sp>
    </p:spTree>
    <p:extLst>
      <p:ext uri="{BB962C8B-B14F-4D97-AF65-F5344CB8AC3E}">
        <p14:creationId xmlns:p14="http://schemas.microsoft.com/office/powerpoint/2010/main" val="88889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BE4D76-0D7B-5705-9197-8459156C7D7B}"/>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Description of Dataset</a:t>
            </a:r>
          </a:p>
        </p:txBody>
      </p:sp>
      <p:graphicFrame>
        <p:nvGraphicFramePr>
          <p:cNvPr id="4" name="Content Placeholder 3">
            <a:extLst>
              <a:ext uri="{FF2B5EF4-FFF2-40B4-BE49-F238E27FC236}">
                <a16:creationId xmlns:a16="http://schemas.microsoft.com/office/drawing/2014/main" id="{5C016924-EEA2-61F7-17CD-680DF2869A9A}"/>
              </a:ext>
            </a:extLst>
          </p:cNvPr>
          <p:cNvGraphicFramePr>
            <a:graphicFrameLocks noGrp="1"/>
          </p:cNvGraphicFramePr>
          <p:nvPr>
            <p:ph idx="1"/>
            <p:extLst>
              <p:ext uri="{D42A27DB-BD31-4B8C-83A1-F6EECF244321}">
                <p14:modId xmlns:p14="http://schemas.microsoft.com/office/powerpoint/2010/main" val="3381765872"/>
              </p:ext>
            </p:extLst>
          </p:nvPr>
        </p:nvGraphicFramePr>
        <p:xfrm>
          <a:off x="1698171" y="2112579"/>
          <a:ext cx="8633302" cy="4192808"/>
        </p:xfrm>
        <a:graphic>
          <a:graphicData uri="http://schemas.openxmlformats.org/drawingml/2006/table">
            <a:tbl>
              <a:tblPr firstRow="1" bandRow="1">
                <a:noFill/>
              </a:tblPr>
              <a:tblGrid>
                <a:gridCol w="2356719">
                  <a:extLst>
                    <a:ext uri="{9D8B030D-6E8A-4147-A177-3AD203B41FA5}">
                      <a16:colId xmlns:a16="http://schemas.microsoft.com/office/drawing/2014/main" val="3994596427"/>
                    </a:ext>
                  </a:extLst>
                </a:gridCol>
                <a:gridCol w="2511427">
                  <a:extLst>
                    <a:ext uri="{9D8B030D-6E8A-4147-A177-3AD203B41FA5}">
                      <a16:colId xmlns:a16="http://schemas.microsoft.com/office/drawing/2014/main" val="3569938891"/>
                    </a:ext>
                  </a:extLst>
                </a:gridCol>
                <a:gridCol w="2289485">
                  <a:extLst>
                    <a:ext uri="{9D8B030D-6E8A-4147-A177-3AD203B41FA5}">
                      <a16:colId xmlns:a16="http://schemas.microsoft.com/office/drawing/2014/main" val="1593779863"/>
                    </a:ext>
                  </a:extLst>
                </a:gridCol>
                <a:gridCol w="1475671">
                  <a:extLst>
                    <a:ext uri="{9D8B030D-6E8A-4147-A177-3AD203B41FA5}">
                      <a16:colId xmlns:a16="http://schemas.microsoft.com/office/drawing/2014/main" val="2371127295"/>
                    </a:ext>
                  </a:extLst>
                </a:gridCol>
              </a:tblGrid>
              <a:tr h="382604">
                <a:tc>
                  <a:txBody>
                    <a:bodyPr/>
                    <a:lstStyle/>
                    <a:p>
                      <a:pPr algn="r" fontAlgn="ctr"/>
                      <a:r>
                        <a:rPr lang="en-IN" sz="1500" b="1" cap="none" spc="0">
                          <a:solidFill>
                            <a:schemeClr val="tx1"/>
                          </a:solidFill>
                          <a:effectLst/>
                        </a:rPr>
                        <a:t>Column Name</a:t>
                      </a:r>
                    </a:p>
                  </a:txBody>
                  <a:tcPr marL="47662" marR="52941" marT="13617" marB="102132"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IN" sz="1500" b="1" cap="none" spc="0">
                          <a:solidFill>
                            <a:schemeClr val="tx1"/>
                          </a:solidFill>
                          <a:effectLst/>
                        </a:rPr>
                        <a:t>Data Type</a:t>
                      </a:r>
                    </a:p>
                  </a:txBody>
                  <a:tcPr marL="47662" marR="52941" marT="13617" marB="102132"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r" fontAlgn="ctr"/>
                      <a:r>
                        <a:rPr lang="en-IN" sz="1500" b="1" cap="none" spc="0">
                          <a:solidFill>
                            <a:schemeClr val="tx1"/>
                          </a:solidFill>
                          <a:effectLst/>
                        </a:rPr>
                        <a:t>Classification</a:t>
                      </a:r>
                    </a:p>
                  </a:txBody>
                  <a:tcPr marL="47662" marR="52941" marT="13617" marB="102132"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endParaRPr lang="en-IN" sz="1500" b="1" cap="none" spc="0">
                        <a:solidFill>
                          <a:schemeClr val="tx1"/>
                        </a:solidFill>
                      </a:endParaRPr>
                    </a:p>
                  </a:txBody>
                  <a:tcPr marL="47662" marR="52941" marT="13617" marB="102132"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509359132"/>
                  </a:ext>
                </a:extLst>
              </a:tr>
              <a:tr h="317517">
                <a:tc>
                  <a:txBody>
                    <a:bodyPr/>
                    <a:lstStyle/>
                    <a:p>
                      <a:pPr algn="r" fontAlgn="ctr"/>
                      <a:r>
                        <a:rPr lang="en-IN" sz="1100" b="1" cap="none" spc="0" dirty="0">
                          <a:solidFill>
                            <a:schemeClr val="tx1"/>
                          </a:solidFill>
                          <a:effectLst/>
                        </a:rPr>
                        <a:t>0</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age</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int64</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Continuous</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32177775"/>
                  </a:ext>
                </a:extLst>
              </a:tr>
              <a:tr h="317517">
                <a:tc>
                  <a:txBody>
                    <a:bodyPr/>
                    <a:lstStyle/>
                    <a:p>
                      <a:pPr algn="r" fontAlgn="ctr"/>
                      <a:r>
                        <a:rPr lang="en-IN" sz="1100" b="1" cap="none" spc="0" dirty="0">
                          <a:solidFill>
                            <a:schemeClr val="tx1"/>
                          </a:solidFill>
                          <a:effectLst/>
                        </a:rPr>
                        <a:t>1</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gender</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object</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Nominal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619785846"/>
                  </a:ext>
                </a:extLst>
              </a:tr>
              <a:tr h="317517">
                <a:tc>
                  <a:txBody>
                    <a:bodyPr/>
                    <a:lstStyle/>
                    <a:p>
                      <a:pPr algn="r" fontAlgn="ctr"/>
                      <a:r>
                        <a:rPr lang="en-IN" sz="1100" b="1" cap="none" spc="0">
                          <a:solidFill>
                            <a:schemeClr val="tx1"/>
                          </a:solidFill>
                          <a:effectLst/>
                        </a:rPr>
                        <a:t>2</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bmi</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float64</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Continuous</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60923810"/>
                  </a:ext>
                </a:extLst>
              </a:tr>
              <a:tr h="317517">
                <a:tc>
                  <a:txBody>
                    <a:bodyPr/>
                    <a:lstStyle/>
                    <a:p>
                      <a:pPr algn="r" fontAlgn="ctr"/>
                      <a:r>
                        <a:rPr lang="en-IN" sz="1100" b="1" cap="none" spc="0">
                          <a:solidFill>
                            <a:schemeClr val="tx1"/>
                          </a:solidFill>
                          <a:effectLst/>
                        </a:rPr>
                        <a:t>3</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children</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int64</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Discrete</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74981870"/>
                  </a:ext>
                </a:extLst>
              </a:tr>
              <a:tr h="317517">
                <a:tc>
                  <a:txBody>
                    <a:bodyPr/>
                    <a:lstStyle/>
                    <a:p>
                      <a:pPr algn="r" fontAlgn="ctr"/>
                      <a:r>
                        <a:rPr lang="en-IN" sz="1100" b="1" cap="none" spc="0">
                          <a:solidFill>
                            <a:schemeClr val="tx1"/>
                          </a:solidFill>
                          <a:effectLst/>
                        </a:rPr>
                        <a:t>4</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smoker</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object</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Nominal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39693638"/>
                  </a:ext>
                </a:extLst>
              </a:tr>
              <a:tr h="317517">
                <a:tc>
                  <a:txBody>
                    <a:bodyPr/>
                    <a:lstStyle/>
                    <a:p>
                      <a:pPr algn="r" fontAlgn="ctr"/>
                      <a:r>
                        <a:rPr lang="en-IN" sz="1100" b="1" cap="none" spc="0">
                          <a:solidFill>
                            <a:schemeClr val="tx1"/>
                          </a:solidFill>
                          <a:effectLst/>
                        </a:rPr>
                        <a:t>5</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region</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object</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Nominal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56636293"/>
                  </a:ext>
                </a:extLst>
              </a:tr>
              <a:tr h="317517">
                <a:tc>
                  <a:txBody>
                    <a:bodyPr/>
                    <a:lstStyle/>
                    <a:p>
                      <a:pPr algn="r" fontAlgn="ctr"/>
                      <a:r>
                        <a:rPr lang="en-IN" sz="1100" b="1" cap="none" spc="0">
                          <a:solidFill>
                            <a:schemeClr val="tx1"/>
                          </a:solidFill>
                          <a:effectLst/>
                        </a:rPr>
                        <a:t>6</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medical_history</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object</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Nominal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7745907"/>
                  </a:ext>
                </a:extLst>
              </a:tr>
              <a:tr h="317517">
                <a:tc>
                  <a:txBody>
                    <a:bodyPr/>
                    <a:lstStyle/>
                    <a:p>
                      <a:pPr algn="r" fontAlgn="ctr"/>
                      <a:r>
                        <a:rPr lang="en-IN" sz="1100" b="1" cap="none" spc="0">
                          <a:solidFill>
                            <a:schemeClr val="tx1"/>
                          </a:solidFill>
                          <a:effectLst/>
                        </a:rPr>
                        <a:t>7</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family_medical_history</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object</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Nominal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393584181"/>
                  </a:ext>
                </a:extLst>
              </a:tr>
              <a:tr h="317517">
                <a:tc>
                  <a:txBody>
                    <a:bodyPr/>
                    <a:lstStyle/>
                    <a:p>
                      <a:pPr algn="r" fontAlgn="ctr"/>
                      <a:r>
                        <a:rPr lang="en-IN" sz="1100" b="1" cap="none" spc="0">
                          <a:solidFill>
                            <a:schemeClr val="tx1"/>
                          </a:solidFill>
                          <a:effectLst/>
                        </a:rPr>
                        <a:t>8</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exercise_frequency</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object</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Nominal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30600278"/>
                  </a:ext>
                </a:extLst>
              </a:tr>
              <a:tr h="317517">
                <a:tc>
                  <a:txBody>
                    <a:bodyPr/>
                    <a:lstStyle/>
                    <a:p>
                      <a:pPr algn="r" fontAlgn="ctr"/>
                      <a:r>
                        <a:rPr lang="en-IN" sz="1100" b="1" cap="none" spc="0">
                          <a:solidFill>
                            <a:schemeClr val="tx1"/>
                          </a:solidFill>
                          <a:effectLst/>
                        </a:rPr>
                        <a:t>9</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occupation</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object</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Nominal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871294162"/>
                  </a:ext>
                </a:extLst>
              </a:tr>
              <a:tr h="317517">
                <a:tc>
                  <a:txBody>
                    <a:bodyPr/>
                    <a:lstStyle/>
                    <a:p>
                      <a:pPr algn="r" fontAlgn="ctr"/>
                      <a:r>
                        <a:rPr lang="en-IN" sz="1100" b="1" cap="none" spc="0">
                          <a:solidFill>
                            <a:schemeClr val="tx1"/>
                          </a:solidFill>
                          <a:effectLst/>
                        </a:rPr>
                        <a:t>10</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coverage_level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object</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IN" sz="1100" cap="none" spc="0">
                          <a:solidFill>
                            <a:schemeClr val="tx1"/>
                          </a:solidFill>
                          <a:effectLst/>
                        </a:rPr>
                        <a:t>Ordinal</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98986330"/>
                  </a:ext>
                </a:extLst>
              </a:tr>
              <a:tr h="317517">
                <a:tc>
                  <a:txBody>
                    <a:bodyPr/>
                    <a:lstStyle/>
                    <a:p>
                      <a:pPr algn="r" fontAlgn="ctr"/>
                      <a:r>
                        <a:rPr lang="en-IN" sz="1100" b="1" cap="none" spc="0">
                          <a:solidFill>
                            <a:schemeClr val="tx1"/>
                          </a:solidFill>
                          <a:effectLst/>
                        </a:rPr>
                        <a:t>11</a:t>
                      </a:r>
                    </a:p>
                  </a:txBody>
                  <a:tcPr marL="47662" marR="52941" marT="13617" marB="10213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charges</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a:solidFill>
                            <a:schemeClr val="tx1"/>
                          </a:solidFill>
                          <a:effectLst/>
                        </a:rPr>
                        <a:t>float64</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IN" sz="1100" cap="none" spc="0" dirty="0">
                          <a:solidFill>
                            <a:schemeClr val="tx1"/>
                          </a:solidFill>
                          <a:effectLst/>
                        </a:rPr>
                        <a:t>Continuous</a:t>
                      </a:r>
                    </a:p>
                  </a:txBody>
                  <a:tcPr marL="47662" marR="52941" marT="13617" marB="1021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230913488"/>
                  </a:ext>
                </a:extLst>
              </a:tr>
            </a:tbl>
          </a:graphicData>
        </a:graphic>
      </p:graphicFrame>
    </p:spTree>
    <p:extLst>
      <p:ext uri="{BB962C8B-B14F-4D97-AF65-F5344CB8AC3E}">
        <p14:creationId xmlns:p14="http://schemas.microsoft.com/office/powerpoint/2010/main" val="192328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4D634-E609-2A7D-DE4C-836A248FA2EA}"/>
              </a:ext>
            </a:extLst>
          </p:cNvPr>
          <p:cNvSpPr>
            <a:spLocks noGrp="1"/>
          </p:cNvSpPr>
          <p:nvPr>
            <p:ph type="title"/>
          </p:nvPr>
        </p:nvSpPr>
        <p:spPr>
          <a:xfrm>
            <a:off x="838200" y="556995"/>
            <a:ext cx="10515600" cy="1133693"/>
          </a:xfrm>
        </p:spPr>
        <p:txBody>
          <a:bodyPr>
            <a:normAutofit/>
          </a:bodyPr>
          <a:lstStyle/>
          <a:p>
            <a:r>
              <a:rPr lang="en-IN" sz="5200" b="0" i="0">
                <a:effectLst/>
                <a:latin typeface="Arial" panose="020B0604020202020204" pitchFamily="34" charset="0"/>
              </a:rPr>
              <a:t>MLS well defined problem</a:t>
            </a:r>
            <a:endParaRPr lang="en-IN" sz="5200"/>
          </a:p>
        </p:txBody>
      </p:sp>
      <p:graphicFrame>
        <p:nvGraphicFramePr>
          <p:cNvPr id="23" name="Content Placeholder 2">
            <a:extLst>
              <a:ext uri="{FF2B5EF4-FFF2-40B4-BE49-F238E27FC236}">
                <a16:creationId xmlns:a16="http://schemas.microsoft.com/office/drawing/2014/main" id="{CCFC46C6-6C83-8A29-26F5-F1135CCFF88A}"/>
              </a:ext>
            </a:extLst>
          </p:cNvPr>
          <p:cNvGraphicFramePr>
            <a:graphicFrameLocks noGrp="1"/>
          </p:cNvGraphicFramePr>
          <p:nvPr>
            <p:ph idx="1"/>
            <p:extLst>
              <p:ext uri="{D42A27DB-BD31-4B8C-83A1-F6EECF244321}">
                <p14:modId xmlns:p14="http://schemas.microsoft.com/office/powerpoint/2010/main" val="24291429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44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A8EAA-4CC0-3CCB-92CB-525A1E1715C4}"/>
              </a:ext>
            </a:extLst>
          </p:cNvPr>
          <p:cNvSpPr>
            <a:spLocks noGrp="1"/>
          </p:cNvSpPr>
          <p:nvPr>
            <p:ph type="title"/>
          </p:nvPr>
        </p:nvSpPr>
        <p:spPr>
          <a:xfrm>
            <a:off x="838200" y="556995"/>
            <a:ext cx="10515600" cy="1133693"/>
          </a:xfrm>
        </p:spPr>
        <p:txBody>
          <a:bodyPr>
            <a:normAutofit/>
          </a:bodyPr>
          <a:lstStyle/>
          <a:p>
            <a:r>
              <a:rPr lang="en-IN" sz="5200"/>
              <a:t>Sketch of MLS</a:t>
            </a:r>
          </a:p>
        </p:txBody>
      </p:sp>
      <p:graphicFrame>
        <p:nvGraphicFramePr>
          <p:cNvPr id="23" name="Rectangle 1">
            <a:extLst>
              <a:ext uri="{FF2B5EF4-FFF2-40B4-BE49-F238E27FC236}">
                <a16:creationId xmlns:a16="http://schemas.microsoft.com/office/drawing/2014/main" id="{DBF4709A-1BB6-4166-0EB1-4A4605D394D8}"/>
              </a:ext>
            </a:extLst>
          </p:cNvPr>
          <p:cNvGraphicFramePr>
            <a:graphicFrameLocks noGrp="1"/>
          </p:cNvGraphicFramePr>
          <p:nvPr>
            <p:ph idx="1"/>
            <p:extLst>
              <p:ext uri="{D42A27DB-BD31-4B8C-83A1-F6EECF244321}">
                <p14:modId xmlns:p14="http://schemas.microsoft.com/office/powerpoint/2010/main" val="1486442336"/>
              </p:ext>
            </p:extLst>
          </p:nvPr>
        </p:nvGraphicFramePr>
        <p:xfrm>
          <a:off x="499636" y="1845721"/>
          <a:ext cx="1118967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79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321558-E9F0-1888-91D9-CF5927150ABB}"/>
              </a:ext>
            </a:extLst>
          </p:cNvPr>
          <p:cNvPicPr>
            <a:picLocks noChangeAspect="1"/>
          </p:cNvPicPr>
          <p:nvPr/>
        </p:nvPicPr>
        <p:blipFill>
          <a:blip r:embed="rId2"/>
          <a:stretch>
            <a:fillRect/>
          </a:stretch>
        </p:blipFill>
        <p:spPr>
          <a:xfrm>
            <a:off x="0" y="0"/>
            <a:ext cx="12192000" cy="6648628"/>
          </a:xfrm>
          <a:prstGeom prst="rect">
            <a:avLst/>
          </a:prstGeom>
        </p:spPr>
      </p:pic>
    </p:spTree>
    <p:extLst>
      <p:ext uri="{BB962C8B-B14F-4D97-AF65-F5344CB8AC3E}">
        <p14:creationId xmlns:p14="http://schemas.microsoft.com/office/powerpoint/2010/main" val="285482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651</Words>
  <Application>Microsoft Office PowerPoint</Application>
  <PresentationFormat>Widescreen</PresentationFormat>
  <Paragraphs>93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Inter</vt:lpstr>
      <vt:lpstr>Office Theme</vt:lpstr>
      <vt:lpstr>Insurance Price Prediction </vt:lpstr>
      <vt:lpstr>Overview of dataset </vt:lpstr>
      <vt:lpstr>PowerPoint Presentation</vt:lpstr>
      <vt:lpstr>Description of Dataset</vt:lpstr>
      <vt:lpstr>MLS well defined problem</vt:lpstr>
      <vt:lpstr>Sketch of MLS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devaraju Sriram</dc:creator>
  <cp:lastModifiedBy>devaraju Sriram</cp:lastModifiedBy>
  <cp:revision>3</cp:revision>
  <dcterms:created xsi:type="dcterms:W3CDTF">2025-01-27T03:19:19Z</dcterms:created>
  <dcterms:modified xsi:type="dcterms:W3CDTF">2025-01-28T04:24:16Z</dcterms:modified>
</cp:coreProperties>
</file>