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6421A-0223-415B-BEEA-831BCBAF3D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DDDEA6-2D3D-458B-A9E7-CF0DEEE13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 rule-based NLU system for intent recognition and entity extraction</a:t>
          </a:r>
        </a:p>
      </dgm:t>
    </dgm:pt>
    <dgm:pt modelId="{64DDAFD8-0695-4A78-874B-49844AB14DC6}" type="parTrans" cxnId="{3CC8941E-334E-4D7D-AFB0-F2D9FF9BCD2A}">
      <dgm:prSet/>
      <dgm:spPr/>
      <dgm:t>
        <a:bodyPr/>
        <a:lstStyle/>
        <a:p>
          <a:endParaRPr lang="en-US"/>
        </a:p>
      </dgm:t>
    </dgm:pt>
    <dgm:pt modelId="{B6CAABBC-E1A0-4C0D-9B0C-D92E43AB4DDF}" type="sibTrans" cxnId="{3CC8941E-334E-4D7D-AFB0-F2D9FF9BCD2A}">
      <dgm:prSet/>
      <dgm:spPr/>
      <dgm:t>
        <a:bodyPr/>
        <a:lstStyle/>
        <a:p>
          <a:endParaRPr lang="en-US"/>
        </a:p>
      </dgm:t>
    </dgm:pt>
    <dgm:pt modelId="{4993E25E-57BD-4FE5-AD04-510DB8DE5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Enable the chatbot to handle common conversational tasks</a:t>
          </a:r>
        </a:p>
      </dgm:t>
    </dgm:pt>
    <dgm:pt modelId="{8F176373-14D0-45AF-8EF7-663418EACDC2}" type="parTrans" cxnId="{459B231F-61D8-4947-A674-E8C37C0B9831}">
      <dgm:prSet/>
      <dgm:spPr/>
      <dgm:t>
        <a:bodyPr/>
        <a:lstStyle/>
        <a:p>
          <a:endParaRPr lang="en-US"/>
        </a:p>
      </dgm:t>
    </dgm:pt>
    <dgm:pt modelId="{5C983D96-0666-47E4-B2B2-4F0906F66C54}" type="sibTrans" cxnId="{459B231F-61D8-4947-A674-E8C37C0B9831}">
      <dgm:prSet/>
      <dgm:spPr/>
      <dgm:t>
        <a:bodyPr/>
        <a:lstStyle/>
        <a:p>
          <a:endParaRPr lang="en-US"/>
        </a:p>
      </dgm:t>
    </dgm:pt>
    <dgm:pt modelId="{4CF4DE42-42D0-47C5-9205-5909D23F5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 basic conversational AI techniques to enhance user experience</a:t>
          </a:r>
        </a:p>
      </dgm:t>
    </dgm:pt>
    <dgm:pt modelId="{34549104-F265-401E-810A-9848484A2C9D}" type="parTrans" cxnId="{73A2C354-6F79-451A-B403-86584F2DE014}">
      <dgm:prSet/>
      <dgm:spPr/>
      <dgm:t>
        <a:bodyPr/>
        <a:lstStyle/>
        <a:p>
          <a:endParaRPr lang="en-US"/>
        </a:p>
      </dgm:t>
    </dgm:pt>
    <dgm:pt modelId="{B8E9C750-21B0-4BAF-BCA2-D26B6452B5B3}" type="sibTrans" cxnId="{73A2C354-6F79-451A-B403-86584F2DE014}">
      <dgm:prSet/>
      <dgm:spPr/>
      <dgm:t>
        <a:bodyPr/>
        <a:lstStyle/>
        <a:p>
          <a:endParaRPr lang="en-US"/>
        </a:p>
      </dgm:t>
    </dgm:pt>
    <dgm:pt modelId="{0AC51071-31BD-4FF4-9417-196FBBF27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 a foundation for further improvements using machine learning</a:t>
          </a:r>
        </a:p>
      </dgm:t>
    </dgm:pt>
    <dgm:pt modelId="{CDB7F725-A4ED-46C1-B310-80BE337B6DC0}" type="parTrans" cxnId="{CF6A2C54-3111-452E-8B4B-E3B963F9751F}">
      <dgm:prSet/>
      <dgm:spPr/>
      <dgm:t>
        <a:bodyPr/>
        <a:lstStyle/>
        <a:p>
          <a:endParaRPr lang="en-US"/>
        </a:p>
      </dgm:t>
    </dgm:pt>
    <dgm:pt modelId="{D14D2EA1-3E70-4206-BFC5-3321F4249756}" type="sibTrans" cxnId="{CF6A2C54-3111-452E-8B4B-E3B963F9751F}">
      <dgm:prSet/>
      <dgm:spPr/>
      <dgm:t>
        <a:bodyPr/>
        <a:lstStyle/>
        <a:p>
          <a:endParaRPr lang="en-US"/>
        </a:p>
      </dgm:t>
    </dgm:pt>
    <dgm:pt modelId="{D4AAEFBF-1D08-4C12-B77C-4917C0451DE1}" type="pres">
      <dgm:prSet presAssocID="{CF46421A-0223-415B-BEEA-831BCBAF3D1B}" presName="root" presStyleCnt="0">
        <dgm:presLayoutVars>
          <dgm:dir/>
          <dgm:resizeHandles val="exact"/>
        </dgm:presLayoutVars>
      </dgm:prSet>
      <dgm:spPr/>
    </dgm:pt>
    <dgm:pt modelId="{FD21C132-5A21-493B-9234-94421305AC94}" type="pres">
      <dgm:prSet presAssocID="{C6DDDEA6-2D3D-458B-A9E7-CF0DEEE13C7E}" presName="compNode" presStyleCnt="0"/>
      <dgm:spPr/>
    </dgm:pt>
    <dgm:pt modelId="{F61A3EDA-D18F-49EF-9AC7-49A5C84E195B}" type="pres">
      <dgm:prSet presAssocID="{C6DDDEA6-2D3D-458B-A9E7-CF0DEEE13C7E}" presName="bgRect" presStyleLbl="bgShp" presStyleIdx="0" presStyleCnt="4"/>
      <dgm:spPr/>
    </dgm:pt>
    <dgm:pt modelId="{E5D37C69-120C-4962-A5BE-3DC554F3856A}" type="pres">
      <dgm:prSet presAssocID="{C6DDDEA6-2D3D-458B-A9E7-CF0DEEE13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A4A3F44-ACF1-47FF-8026-32DCBAC72EA8}" type="pres">
      <dgm:prSet presAssocID="{C6DDDEA6-2D3D-458B-A9E7-CF0DEEE13C7E}" presName="spaceRect" presStyleCnt="0"/>
      <dgm:spPr/>
    </dgm:pt>
    <dgm:pt modelId="{997CF9D8-0AB4-4113-A892-ED704DE4A906}" type="pres">
      <dgm:prSet presAssocID="{C6DDDEA6-2D3D-458B-A9E7-CF0DEEE13C7E}" presName="parTx" presStyleLbl="revTx" presStyleIdx="0" presStyleCnt="4">
        <dgm:presLayoutVars>
          <dgm:chMax val="0"/>
          <dgm:chPref val="0"/>
        </dgm:presLayoutVars>
      </dgm:prSet>
      <dgm:spPr/>
    </dgm:pt>
    <dgm:pt modelId="{F6BD308E-FB26-4B74-B907-E963CA9E4DCD}" type="pres">
      <dgm:prSet presAssocID="{B6CAABBC-E1A0-4C0D-9B0C-D92E43AB4DDF}" presName="sibTrans" presStyleCnt="0"/>
      <dgm:spPr/>
    </dgm:pt>
    <dgm:pt modelId="{02E7B2D8-CA16-4961-A63C-C134A3B9B2BE}" type="pres">
      <dgm:prSet presAssocID="{4993E25E-57BD-4FE5-AD04-510DB8DE5188}" presName="compNode" presStyleCnt="0"/>
      <dgm:spPr/>
    </dgm:pt>
    <dgm:pt modelId="{20090397-F504-4667-9EB8-B8630C7C89B6}" type="pres">
      <dgm:prSet presAssocID="{4993E25E-57BD-4FE5-AD04-510DB8DE5188}" presName="bgRect" presStyleLbl="bgShp" presStyleIdx="1" presStyleCnt="4"/>
      <dgm:spPr/>
    </dgm:pt>
    <dgm:pt modelId="{8E8706F5-6713-46D2-9AE5-534ED0A90BFF}" type="pres">
      <dgm:prSet presAssocID="{4993E25E-57BD-4FE5-AD04-510DB8DE51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780E26C-5258-4F83-9DE7-84CD7AE8D2F0}" type="pres">
      <dgm:prSet presAssocID="{4993E25E-57BD-4FE5-AD04-510DB8DE5188}" presName="spaceRect" presStyleCnt="0"/>
      <dgm:spPr/>
    </dgm:pt>
    <dgm:pt modelId="{8A3E8C2D-D7D6-4443-8AFA-6CF273BA4CF6}" type="pres">
      <dgm:prSet presAssocID="{4993E25E-57BD-4FE5-AD04-510DB8DE5188}" presName="parTx" presStyleLbl="revTx" presStyleIdx="1" presStyleCnt="4">
        <dgm:presLayoutVars>
          <dgm:chMax val="0"/>
          <dgm:chPref val="0"/>
        </dgm:presLayoutVars>
      </dgm:prSet>
      <dgm:spPr/>
    </dgm:pt>
    <dgm:pt modelId="{7C9DD5D7-D1F5-4FE7-8726-C6F7AECB72D0}" type="pres">
      <dgm:prSet presAssocID="{5C983D96-0666-47E4-B2B2-4F0906F66C54}" presName="sibTrans" presStyleCnt="0"/>
      <dgm:spPr/>
    </dgm:pt>
    <dgm:pt modelId="{7BFDA6D1-707C-46BD-A222-2CF4F57405D7}" type="pres">
      <dgm:prSet presAssocID="{4CF4DE42-42D0-47C5-9205-5909D23F5CB1}" presName="compNode" presStyleCnt="0"/>
      <dgm:spPr/>
    </dgm:pt>
    <dgm:pt modelId="{B4D9FDB4-327F-4426-8EBA-0B17390E9A7C}" type="pres">
      <dgm:prSet presAssocID="{4CF4DE42-42D0-47C5-9205-5909D23F5CB1}" presName="bgRect" presStyleLbl="bgShp" presStyleIdx="2" presStyleCnt="4"/>
      <dgm:spPr/>
    </dgm:pt>
    <dgm:pt modelId="{E9D3EEA1-0742-4647-BCAD-A7A8D2ABC8E0}" type="pres">
      <dgm:prSet presAssocID="{4CF4DE42-42D0-47C5-9205-5909D23F5C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73F34C0-4FF7-4A95-9A14-217EAF784049}" type="pres">
      <dgm:prSet presAssocID="{4CF4DE42-42D0-47C5-9205-5909D23F5CB1}" presName="spaceRect" presStyleCnt="0"/>
      <dgm:spPr/>
    </dgm:pt>
    <dgm:pt modelId="{A4908A94-2BAF-4E63-80FF-7BCD0E7ACB73}" type="pres">
      <dgm:prSet presAssocID="{4CF4DE42-42D0-47C5-9205-5909D23F5CB1}" presName="parTx" presStyleLbl="revTx" presStyleIdx="2" presStyleCnt="4">
        <dgm:presLayoutVars>
          <dgm:chMax val="0"/>
          <dgm:chPref val="0"/>
        </dgm:presLayoutVars>
      </dgm:prSet>
      <dgm:spPr/>
    </dgm:pt>
    <dgm:pt modelId="{E0EB1B21-8C04-4C5A-8005-88AC14AAC85C}" type="pres">
      <dgm:prSet presAssocID="{B8E9C750-21B0-4BAF-BCA2-D26B6452B5B3}" presName="sibTrans" presStyleCnt="0"/>
      <dgm:spPr/>
    </dgm:pt>
    <dgm:pt modelId="{436209D9-438D-44ED-936C-199A5F5B423A}" type="pres">
      <dgm:prSet presAssocID="{0AC51071-31BD-4FF4-9417-196FBBF27289}" presName="compNode" presStyleCnt="0"/>
      <dgm:spPr/>
    </dgm:pt>
    <dgm:pt modelId="{BB87C510-9BB9-45DB-BD78-923FA64D75AB}" type="pres">
      <dgm:prSet presAssocID="{0AC51071-31BD-4FF4-9417-196FBBF27289}" presName="bgRect" presStyleLbl="bgShp" presStyleIdx="3" presStyleCnt="4"/>
      <dgm:spPr/>
    </dgm:pt>
    <dgm:pt modelId="{5C76CE69-2A21-4510-BF8E-8D27BADAE21E}" type="pres">
      <dgm:prSet presAssocID="{0AC51071-31BD-4FF4-9417-196FBBF27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6864E0-FEAE-4C10-83F7-FFE7D0BC3F29}" type="pres">
      <dgm:prSet presAssocID="{0AC51071-31BD-4FF4-9417-196FBBF27289}" presName="spaceRect" presStyleCnt="0"/>
      <dgm:spPr/>
    </dgm:pt>
    <dgm:pt modelId="{9CDF71B6-CED2-4D1E-9835-EC26171FC9F1}" type="pres">
      <dgm:prSet presAssocID="{0AC51071-31BD-4FF4-9417-196FBBF272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C8941E-334E-4D7D-AFB0-F2D9FF9BCD2A}" srcId="{CF46421A-0223-415B-BEEA-831BCBAF3D1B}" destId="{C6DDDEA6-2D3D-458B-A9E7-CF0DEEE13C7E}" srcOrd="0" destOrd="0" parTransId="{64DDAFD8-0695-4A78-874B-49844AB14DC6}" sibTransId="{B6CAABBC-E1A0-4C0D-9B0C-D92E43AB4DDF}"/>
    <dgm:cxn modelId="{459B231F-61D8-4947-A674-E8C37C0B9831}" srcId="{CF46421A-0223-415B-BEEA-831BCBAF3D1B}" destId="{4993E25E-57BD-4FE5-AD04-510DB8DE5188}" srcOrd="1" destOrd="0" parTransId="{8F176373-14D0-45AF-8EF7-663418EACDC2}" sibTransId="{5C983D96-0666-47E4-B2B2-4F0906F66C54}"/>
    <dgm:cxn modelId="{C614A323-CE71-4F6B-9C6C-EE0CF6B114B4}" type="presOf" srcId="{0AC51071-31BD-4FF4-9417-196FBBF27289}" destId="{9CDF71B6-CED2-4D1E-9835-EC26171FC9F1}" srcOrd="0" destOrd="0" presId="urn:microsoft.com/office/officeart/2018/2/layout/IconVerticalSolidList"/>
    <dgm:cxn modelId="{CF6A2C54-3111-452E-8B4B-E3B963F9751F}" srcId="{CF46421A-0223-415B-BEEA-831BCBAF3D1B}" destId="{0AC51071-31BD-4FF4-9417-196FBBF27289}" srcOrd="3" destOrd="0" parTransId="{CDB7F725-A4ED-46C1-B310-80BE337B6DC0}" sibTransId="{D14D2EA1-3E70-4206-BFC5-3321F4249756}"/>
    <dgm:cxn modelId="{73A2C354-6F79-451A-B403-86584F2DE014}" srcId="{CF46421A-0223-415B-BEEA-831BCBAF3D1B}" destId="{4CF4DE42-42D0-47C5-9205-5909D23F5CB1}" srcOrd="2" destOrd="0" parTransId="{34549104-F265-401E-810A-9848484A2C9D}" sibTransId="{B8E9C750-21B0-4BAF-BCA2-D26B6452B5B3}"/>
    <dgm:cxn modelId="{0B9A6592-7320-4549-8C48-D01A374F135E}" type="presOf" srcId="{CF46421A-0223-415B-BEEA-831BCBAF3D1B}" destId="{D4AAEFBF-1D08-4C12-B77C-4917C0451DE1}" srcOrd="0" destOrd="0" presId="urn:microsoft.com/office/officeart/2018/2/layout/IconVerticalSolidList"/>
    <dgm:cxn modelId="{4A2ABABD-211A-4D2E-A7C2-7208E6B1A5F3}" type="presOf" srcId="{4CF4DE42-42D0-47C5-9205-5909D23F5CB1}" destId="{A4908A94-2BAF-4E63-80FF-7BCD0E7ACB73}" srcOrd="0" destOrd="0" presId="urn:microsoft.com/office/officeart/2018/2/layout/IconVerticalSolidList"/>
    <dgm:cxn modelId="{60B34FBF-882F-4ECD-9BDB-B9A6C981D62F}" type="presOf" srcId="{C6DDDEA6-2D3D-458B-A9E7-CF0DEEE13C7E}" destId="{997CF9D8-0AB4-4113-A892-ED704DE4A906}" srcOrd="0" destOrd="0" presId="urn:microsoft.com/office/officeart/2018/2/layout/IconVerticalSolidList"/>
    <dgm:cxn modelId="{B2275AD6-3A91-4029-A78B-5E9A9F0BE8D2}" type="presOf" srcId="{4993E25E-57BD-4FE5-AD04-510DB8DE5188}" destId="{8A3E8C2D-D7D6-4443-8AFA-6CF273BA4CF6}" srcOrd="0" destOrd="0" presId="urn:microsoft.com/office/officeart/2018/2/layout/IconVerticalSolidList"/>
    <dgm:cxn modelId="{C829BCFC-8728-4816-B9BD-1C742742F222}" type="presParOf" srcId="{D4AAEFBF-1D08-4C12-B77C-4917C0451DE1}" destId="{FD21C132-5A21-493B-9234-94421305AC94}" srcOrd="0" destOrd="0" presId="urn:microsoft.com/office/officeart/2018/2/layout/IconVerticalSolidList"/>
    <dgm:cxn modelId="{D205BF17-8DF1-4F9B-BA83-D9AA3573834E}" type="presParOf" srcId="{FD21C132-5A21-493B-9234-94421305AC94}" destId="{F61A3EDA-D18F-49EF-9AC7-49A5C84E195B}" srcOrd="0" destOrd="0" presId="urn:microsoft.com/office/officeart/2018/2/layout/IconVerticalSolidList"/>
    <dgm:cxn modelId="{B0209C36-7682-4489-8F56-1AFC8135BAC9}" type="presParOf" srcId="{FD21C132-5A21-493B-9234-94421305AC94}" destId="{E5D37C69-120C-4962-A5BE-3DC554F3856A}" srcOrd="1" destOrd="0" presId="urn:microsoft.com/office/officeart/2018/2/layout/IconVerticalSolidList"/>
    <dgm:cxn modelId="{3E3D2066-8C42-4131-9454-121DC5E0E792}" type="presParOf" srcId="{FD21C132-5A21-493B-9234-94421305AC94}" destId="{DA4A3F44-ACF1-47FF-8026-32DCBAC72EA8}" srcOrd="2" destOrd="0" presId="urn:microsoft.com/office/officeart/2018/2/layout/IconVerticalSolidList"/>
    <dgm:cxn modelId="{4DAED744-358B-4289-A844-8CC270C7DC47}" type="presParOf" srcId="{FD21C132-5A21-493B-9234-94421305AC94}" destId="{997CF9D8-0AB4-4113-A892-ED704DE4A906}" srcOrd="3" destOrd="0" presId="urn:microsoft.com/office/officeart/2018/2/layout/IconVerticalSolidList"/>
    <dgm:cxn modelId="{55E3ABC4-5A5A-4947-9698-2DD7E89D54D0}" type="presParOf" srcId="{D4AAEFBF-1D08-4C12-B77C-4917C0451DE1}" destId="{F6BD308E-FB26-4B74-B907-E963CA9E4DCD}" srcOrd="1" destOrd="0" presId="urn:microsoft.com/office/officeart/2018/2/layout/IconVerticalSolidList"/>
    <dgm:cxn modelId="{D8EAAD43-7DB3-4E70-BA79-EED72030AAE5}" type="presParOf" srcId="{D4AAEFBF-1D08-4C12-B77C-4917C0451DE1}" destId="{02E7B2D8-CA16-4961-A63C-C134A3B9B2BE}" srcOrd="2" destOrd="0" presId="urn:microsoft.com/office/officeart/2018/2/layout/IconVerticalSolidList"/>
    <dgm:cxn modelId="{50022CCC-2F4D-42AA-BE31-A8EDBFF42020}" type="presParOf" srcId="{02E7B2D8-CA16-4961-A63C-C134A3B9B2BE}" destId="{20090397-F504-4667-9EB8-B8630C7C89B6}" srcOrd="0" destOrd="0" presId="urn:microsoft.com/office/officeart/2018/2/layout/IconVerticalSolidList"/>
    <dgm:cxn modelId="{7139DCF3-35D8-4390-A628-BC115B89E8E1}" type="presParOf" srcId="{02E7B2D8-CA16-4961-A63C-C134A3B9B2BE}" destId="{8E8706F5-6713-46D2-9AE5-534ED0A90BFF}" srcOrd="1" destOrd="0" presId="urn:microsoft.com/office/officeart/2018/2/layout/IconVerticalSolidList"/>
    <dgm:cxn modelId="{CB2FD892-3AB3-46DE-8C0E-3D1AE78BEDD0}" type="presParOf" srcId="{02E7B2D8-CA16-4961-A63C-C134A3B9B2BE}" destId="{B780E26C-5258-4F83-9DE7-84CD7AE8D2F0}" srcOrd="2" destOrd="0" presId="urn:microsoft.com/office/officeart/2018/2/layout/IconVerticalSolidList"/>
    <dgm:cxn modelId="{34026517-6F18-40F3-830F-ED17C92D1C74}" type="presParOf" srcId="{02E7B2D8-CA16-4961-A63C-C134A3B9B2BE}" destId="{8A3E8C2D-D7D6-4443-8AFA-6CF273BA4CF6}" srcOrd="3" destOrd="0" presId="urn:microsoft.com/office/officeart/2018/2/layout/IconVerticalSolidList"/>
    <dgm:cxn modelId="{18325F35-7387-4666-B41E-5992057A54E0}" type="presParOf" srcId="{D4AAEFBF-1D08-4C12-B77C-4917C0451DE1}" destId="{7C9DD5D7-D1F5-4FE7-8726-C6F7AECB72D0}" srcOrd="3" destOrd="0" presId="urn:microsoft.com/office/officeart/2018/2/layout/IconVerticalSolidList"/>
    <dgm:cxn modelId="{F95CF359-DCF9-4588-8E8C-67C3A8D0AB99}" type="presParOf" srcId="{D4AAEFBF-1D08-4C12-B77C-4917C0451DE1}" destId="{7BFDA6D1-707C-46BD-A222-2CF4F57405D7}" srcOrd="4" destOrd="0" presId="urn:microsoft.com/office/officeart/2018/2/layout/IconVerticalSolidList"/>
    <dgm:cxn modelId="{D25D4832-82F9-41AB-957B-3253E38DFE1B}" type="presParOf" srcId="{7BFDA6D1-707C-46BD-A222-2CF4F57405D7}" destId="{B4D9FDB4-327F-4426-8EBA-0B17390E9A7C}" srcOrd="0" destOrd="0" presId="urn:microsoft.com/office/officeart/2018/2/layout/IconVerticalSolidList"/>
    <dgm:cxn modelId="{ECB44677-8A97-44A1-B1E8-7A0ECEAA07C7}" type="presParOf" srcId="{7BFDA6D1-707C-46BD-A222-2CF4F57405D7}" destId="{E9D3EEA1-0742-4647-BCAD-A7A8D2ABC8E0}" srcOrd="1" destOrd="0" presId="urn:microsoft.com/office/officeart/2018/2/layout/IconVerticalSolidList"/>
    <dgm:cxn modelId="{457E6FD1-85A9-4830-9857-166D5F3E15E8}" type="presParOf" srcId="{7BFDA6D1-707C-46BD-A222-2CF4F57405D7}" destId="{373F34C0-4FF7-4A95-9A14-217EAF784049}" srcOrd="2" destOrd="0" presId="urn:microsoft.com/office/officeart/2018/2/layout/IconVerticalSolidList"/>
    <dgm:cxn modelId="{1BBE15FC-A909-446E-A6A7-815E3B84DCF7}" type="presParOf" srcId="{7BFDA6D1-707C-46BD-A222-2CF4F57405D7}" destId="{A4908A94-2BAF-4E63-80FF-7BCD0E7ACB73}" srcOrd="3" destOrd="0" presId="urn:microsoft.com/office/officeart/2018/2/layout/IconVerticalSolidList"/>
    <dgm:cxn modelId="{CFDDEBE7-C852-4827-8F87-F4A150AD5D25}" type="presParOf" srcId="{D4AAEFBF-1D08-4C12-B77C-4917C0451DE1}" destId="{E0EB1B21-8C04-4C5A-8005-88AC14AAC85C}" srcOrd="5" destOrd="0" presId="urn:microsoft.com/office/officeart/2018/2/layout/IconVerticalSolidList"/>
    <dgm:cxn modelId="{B12A3B76-92BE-483C-A095-9F88023FEEF0}" type="presParOf" srcId="{D4AAEFBF-1D08-4C12-B77C-4917C0451DE1}" destId="{436209D9-438D-44ED-936C-199A5F5B423A}" srcOrd="6" destOrd="0" presId="urn:microsoft.com/office/officeart/2018/2/layout/IconVerticalSolidList"/>
    <dgm:cxn modelId="{103E1F6E-AC4E-4302-9D95-67336C1FE218}" type="presParOf" srcId="{436209D9-438D-44ED-936C-199A5F5B423A}" destId="{BB87C510-9BB9-45DB-BD78-923FA64D75AB}" srcOrd="0" destOrd="0" presId="urn:microsoft.com/office/officeart/2018/2/layout/IconVerticalSolidList"/>
    <dgm:cxn modelId="{C52A1855-CB25-4235-BB52-1101D74FE6CB}" type="presParOf" srcId="{436209D9-438D-44ED-936C-199A5F5B423A}" destId="{5C76CE69-2A21-4510-BF8E-8D27BADAE21E}" srcOrd="1" destOrd="0" presId="urn:microsoft.com/office/officeart/2018/2/layout/IconVerticalSolidList"/>
    <dgm:cxn modelId="{B02400A5-6173-469C-BEFF-3F628629239D}" type="presParOf" srcId="{436209D9-438D-44ED-936C-199A5F5B423A}" destId="{106864E0-FEAE-4C10-83F7-FFE7D0BC3F29}" srcOrd="2" destOrd="0" presId="urn:microsoft.com/office/officeart/2018/2/layout/IconVerticalSolidList"/>
    <dgm:cxn modelId="{8070236F-F232-4B7B-8CBF-604F18965E5C}" type="presParOf" srcId="{436209D9-438D-44ED-936C-199A5F5B423A}" destId="{9CDF71B6-CED2-4D1E-9835-EC26171FC9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2152D-4CD2-4F92-AA0A-02D1353F37A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2E2C64-8BB5-4ED6-A0C1-8D986C1CDE4E}">
      <dgm:prSet/>
      <dgm:spPr/>
      <dgm:t>
        <a:bodyPr/>
        <a:lstStyle/>
        <a:p>
          <a:r>
            <a:rPr lang="en-US"/>
            <a:t>1. </a:t>
          </a:r>
          <a:r>
            <a:rPr lang="en-US" b="1"/>
            <a:t>Intent Recognition</a:t>
          </a:r>
          <a:r>
            <a:rPr lang="en-US"/>
            <a:t>: Identifies the user's goal or intent based on their input.</a:t>
          </a:r>
        </a:p>
      </dgm:t>
    </dgm:pt>
    <dgm:pt modelId="{A0C57EE7-02C3-47D8-9122-92A64DCB2F40}" type="parTrans" cxnId="{C0F588F4-CD80-4EC9-81D8-8D76EC133663}">
      <dgm:prSet/>
      <dgm:spPr/>
      <dgm:t>
        <a:bodyPr/>
        <a:lstStyle/>
        <a:p>
          <a:endParaRPr lang="en-US"/>
        </a:p>
      </dgm:t>
    </dgm:pt>
    <dgm:pt modelId="{B8C6B411-A450-4033-AED2-9AEF264FF821}" type="sibTrans" cxnId="{C0F588F4-CD80-4EC9-81D8-8D76EC133663}">
      <dgm:prSet/>
      <dgm:spPr/>
      <dgm:t>
        <a:bodyPr/>
        <a:lstStyle/>
        <a:p>
          <a:endParaRPr lang="en-US"/>
        </a:p>
      </dgm:t>
    </dgm:pt>
    <dgm:pt modelId="{9D51CA09-3FBF-40B1-A874-74BCDFC4A710}">
      <dgm:prSet/>
      <dgm:spPr/>
      <dgm:t>
        <a:bodyPr/>
        <a:lstStyle/>
        <a:p>
          <a:r>
            <a:rPr lang="en-US"/>
            <a:t>2. </a:t>
          </a:r>
          <a:r>
            <a:rPr lang="en-US" b="1"/>
            <a:t>Entity Extraction</a:t>
          </a:r>
          <a:r>
            <a:rPr lang="en-US"/>
            <a:t>: Extracts specific data like names, dates, and locations from user input.</a:t>
          </a:r>
        </a:p>
      </dgm:t>
    </dgm:pt>
    <dgm:pt modelId="{9D084028-1288-4581-9A1C-28D0A8951E99}" type="parTrans" cxnId="{85AE8E66-0031-4D64-8D4C-3E744E8626A5}">
      <dgm:prSet/>
      <dgm:spPr/>
      <dgm:t>
        <a:bodyPr/>
        <a:lstStyle/>
        <a:p>
          <a:endParaRPr lang="en-US"/>
        </a:p>
      </dgm:t>
    </dgm:pt>
    <dgm:pt modelId="{0985E1EA-A1DB-44BB-B4FE-649DFA1F98E2}" type="sibTrans" cxnId="{85AE8E66-0031-4D64-8D4C-3E744E8626A5}">
      <dgm:prSet/>
      <dgm:spPr/>
      <dgm:t>
        <a:bodyPr/>
        <a:lstStyle/>
        <a:p>
          <a:endParaRPr lang="en-US"/>
        </a:p>
      </dgm:t>
    </dgm:pt>
    <dgm:pt modelId="{18A9CA7A-649B-4288-B8E7-D632D07A39FF}">
      <dgm:prSet/>
      <dgm:spPr/>
      <dgm:t>
        <a:bodyPr/>
        <a:lstStyle/>
        <a:p>
          <a:r>
            <a:rPr lang="en-US"/>
            <a:t>3. </a:t>
          </a:r>
          <a:r>
            <a:rPr lang="en-US" b="1"/>
            <a:t>Text Preprocessing</a:t>
          </a:r>
          <a:r>
            <a:rPr lang="en-US"/>
            <a:t>: Includes tokenization, lemmatization, and stopword removal to prepare text for analysis.</a:t>
          </a:r>
        </a:p>
      </dgm:t>
    </dgm:pt>
    <dgm:pt modelId="{9D0A513E-7450-4F0C-8B6E-0576009CB921}" type="parTrans" cxnId="{88634BD1-3BD9-4843-9075-7593ECC4CC93}">
      <dgm:prSet/>
      <dgm:spPr/>
      <dgm:t>
        <a:bodyPr/>
        <a:lstStyle/>
        <a:p>
          <a:endParaRPr lang="en-US"/>
        </a:p>
      </dgm:t>
    </dgm:pt>
    <dgm:pt modelId="{FC4617C7-4D87-41F8-9E6C-8890D190F467}" type="sibTrans" cxnId="{88634BD1-3BD9-4843-9075-7593ECC4CC93}">
      <dgm:prSet/>
      <dgm:spPr/>
      <dgm:t>
        <a:bodyPr/>
        <a:lstStyle/>
        <a:p>
          <a:endParaRPr lang="en-US"/>
        </a:p>
      </dgm:t>
    </dgm:pt>
    <dgm:pt modelId="{94D02563-B12A-482F-B43E-2F723104581A}">
      <dgm:prSet/>
      <dgm:spPr/>
      <dgm:t>
        <a:bodyPr/>
        <a:lstStyle/>
        <a:p>
          <a:r>
            <a:rPr lang="en-US"/>
            <a:t>4. </a:t>
          </a:r>
          <a:r>
            <a:rPr lang="en-US" b="1"/>
            <a:t>Contextual Understanding</a:t>
          </a:r>
          <a:r>
            <a:rPr lang="en-US"/>
            <a:t>: Maintains conversation context for coherent multi-turn dialogues.</a:t>
          </a:r>
        </a:p>
      </dgm:t>
    </dgm:pt>
    <dgm:pt modelId="{5CD8875E-B8CD-49CC-B71E-8D98B80142DA}" type="parTrans" cxnId="{229E9323-494B-4B03-AA3C-DFB56127960E}">
      <dgm:prSet/>
      <dgm:spPr/>
      <dgm:t>
        <a:bodyPr/>
        <a:lstStyle/>
        <a:p>
          <a:endParaRPr lang="en-US"/>
        </a:p>
      </dgm:t>
    </dgm:pt>
    <dgm:pt modelId="{6D3DFF6E-72D0-4D51-8673-87B6CADD2958}" type="sibTrans" cxnId="{229E9323-494B-4B03-AA3C-DFB56127960E}">
      <dgm:prSet/>
      <dgm:spPr/>
      <dgm:t>
        <a:bodyPr/>
        <a:lstStyle/>
        <a:p>
          <a:endParaRPr lang="en-US"/>
        </a:p>
      </dgm:t>
    </dgm:pt>
    <dgm:pt modelId="{30B3AB8C-15B8-4637-84E6-C2D45B652972}" type="pres">
      <dgm:prSet presAssocID="{E062152D-4CD2-4F92-AA0A-02D1353F37AB}" presName="diagram" presStyleCnt="0">
        <dgm:presLayoutVars>
          <dgm:dir/>
          <dgm:resizeHandles val="exact"/>
        </dgm:presLayoutVars>
      </dgm:prSet>
      <dgm:spPr/>
    </dgm:pt>
    <dgm:pt modelId="{CEEC1192-FEAB-4A1E-8AB4-4BCB26E784B9}" type="pres">
      <dgm:prSet presAssocID="{952E2C64-8BB5-4ED6-A0C1-8D986C1CDE4E}" presName="node" presStyleLbl="node1" presStyleIdx="0" presStyleCnt="4">
        <dgm:presLayoutVars>
          <dgm:bulletEnabled val="1"/>
        </dgm:presLayoutVars>
      </dgm:prSet>
      <dgm:spPr/>
    </dgm:pt>
    <dgm:pt modelId="{203C1053-CDC1-4B46-A839-81846E97EA80}" type="pres">
      <dgm:prSet presAssocID="{B8C6B411-A450-4033-AED2-9AEF264FF821}" presName="sibTrans" presStyleLbl="sibTrans2D1" presStyleIdx="0" presStyleCnt="3"/>
      <dgm:spPr/>
    </dgm:pt>
    <dgm:pt modelId="{4FA94AB0-8F90-49BC-ACC1-2A2079528FC5}" type="pres">
      <dgm:prSet presAssocID="{B8C6B411-A450-4033-AED2-9AEF264FF821}" presName="connectorText" presStyleLbl="sibTrans2D1" presStyleIdx="0" presStyleCnt="3"/>
      <dgm:spPr/>
    </dgm:pt>
    <dgm:pt modelId="{4174FF7C-16F8-42D2-8B68-3790ADAB3481}" type="pres">
      <dgm:prSet presAssocID="{9D51CA09-3FBF-40B1-A874-74BCDFC4A710}" presName="node" presStyleLbl="node1" presStyleIdx="1" presStyleCnt="4">
        <dgm:presLayoutVars>
          <dgm:bulletEnabled val="1"/>
        </dgm:presLayoutVars>
      </dgm:prSet>
      <dgm:spPr/>
    </dgm:pt>
    <dgm:pt modelId="{14029251-886D-4616-A419-87F352436D66}" type="pres">
      <dgm:prSet presAssocID="{0985E1EA-A1DB-44BB-B4FE-649DFA1F98E2}" presName="sibTrans" presStyleLbl="sibTrans2D1" presStyleIdx="1" presStyleCnt="3"/>
      <dgm:spPr/>
    </dgm:pt>
    <dgm:pt modelId="{EB1747FD-E7F7-46BA-BD62-FF4F09415CF4}" type="pres">
      <dgm:prSet presAssocID="{0985E1EA-A1DB-44BB-B4FE-649DFA1F98E2}" presName="connectorText" presStyleLbl="sibTrans2D1" presStyleIdx="1" presStyleCnt="3"/>
      <dgm:spPr/>
    </dgm:pt>
    <dgm:pt modelId="{8496DF69-A304-4AFD-8A1F-33CDBFB937AD}" type="pres">
      <dgm:prSet presAssocID="{18A9CA7A-649B-4288-B8E7-D632D07A39FF}" presName="node" presStyleLbl="node1" presStyleIdx="2" presStyleCnt="4">
        <dgm:presLayoutVars>
          <dgm:bulletEnabled val="1"/>
        </dgm:presLayoutVars>
      </dgm:prSet>
      <dgm:spPr/>
    </dgm:pt>
    <dgm:pt modelId="{4E0D0E4C-FE3B-4667-8F33-348E3BBF4F93}" type="pres">
      <dgm:prSet presAssocID="{FC4617C7-4D87-41F8-9E6C-8890D190F467}" presName="sibTrans" presStyleLbl="sibTrans2D1" presStyleIdx="2" presStyleCnt="3"/>
      <dgm:spPr/>
    </dgm:pt>
    <dgm:pt modelId="{518F4B78-5C97-4DAB-A1E9-8853FB195C42}" type="pres">
      <dgm:prSet presAssocID="{FC4617C7-4D87-41F8-9E6C-8890D190F467}" presName="connectorText" presStyleLbl="sibTrans2D1" presStyleIdx="2" presStyleCnt="3"/>
      <dgm:spPr/>
    </dgm:pt>
    <dgm:pt modelId="{AF071598-863D-4730-B1F5-A2C4D9DE4179}" type="pres">
      <dgm:prSet presAssocID="{94D02563-B12A-482F-B43E-2F723104581A}" presName="node" presStyleLbl="node1" presStyleIdx="3" presStyleCnt="4">
        <dgm:presLayoutVars>
          <dgm:bulletEnabled val="1"/>
        </dgm:presLayoutVars>
      </dgm:prSet>
      <dgm:spPr/>
    </dgm:pt>
  </dgm:ptLst>
  <dgm:cxnLst>
    <dgm:cxn modelId="{44D49D22-AC15-4C01-9D1C-2B5AC6E13495}" type="presOf" srcId="{FC4617C7-4D87-41F8-9E6C-8890D190F467}" destId="{4E0D0E4C-FE3B-4667-8F33-348E3BBF4F93}" srcOrd="0" destOrd="0" presId="urn:microsoft.com/office/officeart/2005/8/layout/process5"/>
    <dgm:cxn modelId="{229E9323-494B-4B03-AA3C-DFB56127960E}" srcId="{E062152D-4CD2-4F92-AA0A-02D1353F37AB}" destId="{94D02563-B12A-482F-B43E-2F723104581A}" srcOrd="3" destOrd="0" parTransId="{5CD8875E-B8CD-49CC-B71E-8D98B80142DA}" sibTransId="{6D3DFF6E-72D0-4D51-8673-87B6CADD2958}"/>
    <dgm:cxn modelId="{4E73B72A-2369-47DF-8C48-EEDB877A2240}" type="presOf" srcId="{9D51CA09-3FBF-40B1-A874-74BCDFC4A710}" destId="{4174FF7C-16F8-42D2-8B68-3790ADAB3481}" srcOrd="0" destOrd="0" presId="urn:microsoft.com/office/officeart/2005/8/layout/process5"/>
    <dgm:cxn modelId="{0EC4733B-6524-4BB2-974E-1D2830BA68FE}" type="presOf" srcId="{B8C6B411-A450-4033-AED2-9AEF264FF821}" destId="{203C1053-CDC1-4B46-A839-81846E97EA80}" srcOrd="0" destOrd="0" presId="urn:microsoft.com/office/officeart/2005/8/layout/process5"/>
    <dgm:cxn modelId="{4AC82D45-8451-45AE-85AC-6DCCE4307F93}" type="presOf" srcId="{B8C6B411-A450-4033-AED2-9AEF264FF821}" destId="{4FA94AB0-8F90-49BC-ACC1-2A2079528FC5}" srcOrd="1" destOrd="0" presId="urn:microsoft.com/office/officeart/2005/8/layout/process5"/>
    <dgm:cxn modelId="{85AE8E66-0031-4D64-8D4C-3E744E8626A5}" srcId="{E062152D-4CD2-4F92-AA0A-02D1353F37AB}" destId="{9D51CA09-3FBF-40B1-A874-74BCDFC4A710}" srcOrd="1" destOrd="0" parTransId="{9D084028-1288-4581-9A1C-28D0A8951E99}" sibTransId="{0985E1EA-A1DB-44BB-B4FE-649DFA1F98E2}"/>
    <dgm:cxn modelId="{5B6FC46D-E92A-44F4-AAD2-A679106BEC61}" type="presOf" srcId="{E062152D-4CD2-4F92-AA0A-02D1353F37AB}" destId="{30B3AB8C-15B8-4637-84E6-C2D45B652972}" srcOrd="0" destOrd="0" presId="urn:microsoft.com/office/officeart/2005/8/layout/process5"/>
    <dgm:cxn modelId="{C3F92F6E-6149-4AE0-ADCB-76ED5E0C5D73}" type="presOf" srcId="{18A9CA7A-649B-4288-B8E7-D632D07A39FF}" destId="{8496DF69-A304-4AFD-8A1F-33CDBFB937AD}" srcOrd="0" destOrd="0" presId="urn:microsoft.com/office/officeart/2005/8/layout/process5"/>
    <dgm:cxn modelId="{08ACC670-42E4-4961-B15D-475BCC839AC8}" type="presOf" srcId="{0985E1EA-A1DB-44BB-B4FE-649DFA1F98E2}" destId="{14029251-886D-4616-A419-87F352436D66}" srcOrd="0" destOrd="0" presId="urn:microsoft.com/office/officeart/2005/8/layout/process5"/>
    <dgm:cxn modelId="{8543B895-5D27-4A34-858F-1705A5487FB7}" type="presOf" srcId="{94D02563-B12A-482F-B43E-2F723104581A}" destId="{AF071598-863D-4730-B1F5-A2C4D9DE4179}" srcOrd="0" destOrd="0" presId="urn:microsoft.com/office/officeart/2005/8/layout/process5"/>
    <dgm:cxn modelId="{8B1B6DC7-1ED7-41CA-A83C-11E932A3AF21}" type="presOf" srcId="{0985E1EA-A1DB-44BB-B4FE-649DFA1F98E2}" destId="{EB1747FD-E7F7-46BA-BD62-FF4F09415CF4}" srcOrd="1" destOrd="0" presId="urn:microsoft.com/office/officeart/2005/8/layout/process5"/>
    <dgm:cxn modelId="{E26E7BCD-AC80-40E4-874C-B6AAF2ADE03B}" type="presOf" srcId="{FC4617C7-4D87-41F8-9E6C-8890D190F467}" destId="{518F4B78-5C97-4DAB-A1E9-8853FB195C42}" srcOrd="1" destOrd="0" presId="urn:microsoft.com/office/officeart/2005/8/layout/process5"/>
    <dgm:cxn modelId="{88634BD1-3BD9-4843-9075-7593ECC4CC93}" srcId="{E062152D-4CD2-4F92-AA0A-02D1353F37AB}" destId="{18A9CA7A-649B-4288-B8E7-D632D07A39FF}" srcOrd="2" destOrd="0" parTransId="{9D0A513E-7450-4F0C-8B6E-0576009CB921}" sibTransId="{FC4617C7-4D87-41F8-9E6C-8890D190F467}"/>
    <dgm:cxn modelId="{C0F588F4-CD80-4EC9-81D8-8D76EC133663}" srcId="{E062152D-4CD2-4F92-AA0A-02D1353F37AB}" destId="{952E2C64-8BB5-4ED6-A0C1-8D986C1CDE4E}" srcOrd="0" destOrd="0" parTransId="{A0C57EE7-02C3-47D8-9122-92A64DCB2F40}" sibTransId="{B8C6B411-A450-4033-AED2-9AEF264FF821}"/>
    <dgm:cxn modelId="{991845F6-3827-4E38-90F2-81F544FF415F}" type="presOf" srcId="{952E2C64-8BB5-4ED6-A0C1-8D986C1CDE4E}" destId="{CEEC1192-FEAB-4A1E-8AB4-4BCB26E784B9}" srcOrd="0" destOrd="0" presId="urn:microsoft.com/office/officeart/2005/8/layout/process5"/>
    <dgm:cxn modelId="{BDD3E31F-F7A6-4CEC-AD27-2E0FFE82018B}" type="presParOf" srcId="{30B3AB8C-15B8-4637-84E6-C2D45B652972}" destId="{CEEC1192-FEAB-4A1E-8AB4-4BCB26E784B9}" srcOrd="0" destOrd="0" presId="urn:microsoft.com/office/officeart/2005/8/layout/process5"/>
    <dgm:cxn modelId="{52397ADE-2D6F-4B11-B9AD-1E0A03BE8D45}" type="presParOf" srcId="{30B3AB8C-15B8-4637-84E6-C2D45B652972}" destId="{203C1053-CDC1-4B46-A839-81846E97EA80}" srcOrd="1" destOrd="0" presId="urn:microsoft.com/office/officeart/2005/8/layout/process5"/>
    <dgm:cxn modelId="{20504FBC-544E-4C20-8548-B99E6475BF1E}" type="presParOf" srcId="{203C1053-CDC1-4B46-A839-81846E97EA80}" destId="{4FA94AB0-8F90-49BC-ACC1-2A2079528FC5}" srcOrd="0" destOrd="0" presId="urn:microsoft.com/office/officeart/2005/8/layout/process5"/>
    <dgm:cxn modelId="{79276117-419C-4EA2-BE56-B401C56DB922}" type="presParOf" srcId="{30B3AB8C-15B8-4637-84E6-C2D45B652972}" destId="{4174FF7C-16F8-42D2-8B68-3790ADAB3481}" srcOrd="2" destOrd="0" presId="urn:microsoft.com/office/officeart/2005/8/layout/process5"/>
    <dgm:cxn modelId="{F90339D8-001F-45DE-A726-3D4DE2A8E0EB}" type="presParOf" srcId="{30B3AB8C-15B8-4637-84E6-C2D45B652972}" destId="{14029251-886D-4616-A419-87F352436D66}" srcOrd="3" destOrd="0" presId="urn:microsoft.com/office/officeart/2005/8/layout/process5"/>
    <dgm:cxn modelId="{EC81F7DD-A558-4CCB-9D27-FC03919C3B72}" type="presParOf" srcId="{14029251-886D-4616-A419-87F352436D66}" destId="{EB1747FD-E7F7-46BA-BD62-FF4F09415CF4}" srcOrd="0" destOrd="0" presId="urn:microsoft.com/office/officeart/2005/8/layout/process5"/>
    <dgm:cxn modelId="{19BE6ACF-3349-4B86-AA75-EA552C82569F}" type="presParOf" srcId="{30B3AB8C-15B8-4637-84E6-C2D45B652972}" destId="{8496DF69-A304-4AFD-8A1F-33CDBFB937AD}" srcOrd="4" destOrd="0" presId="urn:microsoft.com/office/officeart/2005/8/layout/process5"/>
    <dgm:cxn modelId="{BCF0B04C-36D6-470E-A2AC-9EA0AF95743A}" type="presParOf" srcId="{30B3AB8C-15B8-4637-84E6-C2D45B652972}" destId="{4E0D0E4C-FE3B-4667-8F33-348E3BBF4F93}" srcOrd="5" destOrd="0" presId="urn:microsoft.com/office/officeart/2005/8/layout/process5"/>
    <dgm:cxn modelId="{4D4C7F04-69BC-4025-BA07-BB15018EDC3B}" type="presParOf" srcId="{4E0D0E4C-FE3B-4667-8F33-348E3BBF4F93}" destId="{518F4B78-5C97-4DAB-A1E9-8853FB195C42}" srcOrd="0" destOrd="0" presId="urn:microsoft.com/office/officeart/2005/8/layout/process5"/>
    <dgm:cxn modelId="{DB656401-C114-490C-9C7C-324BBF0A8E87}" type="presParOf" srcId="{30B3AB8C-15B8-4637-84E6-C2D45B652972}" destId="{AF071598-863D-4730-B1F5-A2C4D9DE417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178F0-4118-4C54-ADA2-4F09EF8F0C0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9C7D96-269F-442F-8CF0-0DA0511FF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</a:t>
          </a:r>
          <a:r>
            <a:rPr lang="en-US" b="1"/>
            <a:t>Data Preparation</a:t>
          </a:r>
          <a:r>
            <a:rPr lang="en-US"/>
            <a:t>: Collected and preprocessed text data</a:t>
          </a:r>
        </a:p>
      </dgm:t>
    </dgm:pt>
    <dgm:pt modelId="{89C9E1E4-1972-4D32-A66B-9F41903891AB}" type="parTrans" cxnId="{DEEB76F5-CFA3-4A14-AE1A-EB4B761EBD50}">
      <dgm:prSet/>
      <dgm:spPr/>
      <dgm:t>
        <a:bodyPr/>
        <a:lstStyle/>
        <a:p>
          <a:endParaRPr lang="en-US"/>
        </a:p>
      </dgm:t>
    </dgm:pt>
    <dgm:pt modelId="{5EE9D382-5D57-4383-8179-2D03FA7FA7AB}" type="sibTrans" cxnId="{DEEB76F5-CFA3-4A14-AE1A-EB4B761EBD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1D5B64-26AF-4FAC-A9F9-7D2293F03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</a:t>
          </a:r>
          <a:r>
            <a:rPr lang="en-US" b="1"/>
            <a:t>Rule-Based NLU</a:t>
          </a:r>
          <a:r>
            <a:rPr lang="en-US"/>
            <a:t>: Implemented intent recognition and entity extraction using keyword matching</a:t>
          </a:r>
        </a:p>
      </dgm:t>
    </dgm:pt>
    <dgm:pt modelId="{1AE9342B-51D0-4703-9773-6A3E8F86B608}" type="parTrans" cxnId="{7482B9B5-C05B-41A9-B05F-EF261CD48470}">
      <dgm:prSet/>
      <dgm:spPr/>
      <dgm:t>
        <a:bodyPr/>
        <a:lstStyle/>
        <a:p>
          <a:endParaRPr lang="en-US"/>
        </a:p>
      </dgm:t>
    </dgm:pt>
    <dgm:pt modelId="{21B0CA5C-DCDE-45A7-806B-A95C4055325E}" type="sibTrans" cxnId="{7482B9B5-C05B-41A9-B05F-EF261CD484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02E73F-9D45-4A8B-918A-1F0AB6A10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</a:t>
          </a:r>
          <a:r>
            <a:rPr lang="en-US" b="1"/>
            <a:t>Chatbot Logic</a:t>
          </a:r>
          <a:r>
            <a:rPr lang="en-US"/>
            <a:t>: Developed a simple response system to handle different user inputs</a:t>
          </a:r>
        </a:p>
      </dgm:t>
    </dgm:pt>
    <dgm:pt modelId="{CF2BC21E-B50C-40E1-B4ED-2787C7818A5B}" type="parTrans" cxnId="{D152801A-9883-4C99-AE0A-A76EBEF4E49D}">
      <dgm:prSet/>
      <dgm:spPr/>
      <dgm:t>
        <a:bodyPr/>
        <a:lstStyle/>
        <a:p>
          <a:endParaRPr lang="en-US"/>
        </a:p>
      </dgm:t>
    </dgm:pt>
    <dgm:pt modelId="{8E7427DA-BBB2-48D1-AB36-2A5F139B31D5}" type="sibTrans" cxnId="{D152801A-9883-4C99-AE0A-A76EBEF4E4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D50826-473A-4C7B-93E6-1F2DA62F1B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</a:t>
          </a:r>
          <a:r>
            <a:rPr lang="en-US" b="1"/>
            <a:t>Testing</a:t>
          </a:r>
          <a:r>
            <a:rPr lang="en-US"/>
            <a:t>: Evaluated the chatbot's performance and refined its responses</a:t>
          </a:r>
        </a:p>
      </dgm:t>
    </dgm:pt>
    <dgm:pt modelId="{56AF06AE-8E19-4CCC-8BB0-184F6BC6FCD1}" type="parTrans" cxnId="{A129D87C-6404-48FA-94D8-1631C9354275}">
      <dgm:prSet/>
      <dgm:spPr/>
      <dgm:t>
        <a:bodyPr/>
        <a:lstStyle/>
        <a:p>
          <a:endParaRPr lang="en-US"/>
        </a:p>
      </dgm:t>
    </dgm:pt>
    <dgm:pt modelId="{A400AB18-6A98-479A-B5C2-9116DB9616FA}" type="sibTrans" cxnId="{A129D87C-6404-48FA-94D8-1631C9354275}">
      <dgm:prSet/>
      <dgm:spPr/>
      <dgm:t>
        <a:bodyPr/>
        <a:lstStyle/>
        <a:p>
          <a:endParaRPr lang="en-US"/>
        </a:p>
      </dgm:t>
    </dgm:pt>
    <dgm:pt modelId="{EBEE17F2-DA0B-429C-BEE5-9E6CC79B118B}" type="pres">
      <dgm:prSet presAssocID="{F64178F0-4118-4C54-ADA2-4F09EF8F0C0E}" presName="root" presStyleCnt="0">
        <dgm:presLayoutVars>
          <dgm:dir/>
          <dgm:resizeHandles val="exact"/>
        </dgm:presLayoutVars>
      </dgm:prSet>
      <dgm:spPr/>
    </dgm:pt>
    <dgm:pt modelId="{7A22BD88-BC1F-414D-86EF-929BE5C13EAA}" type="pres">
      <dgm:prSet presAssocID="{F64178F0-4118-4C54-ADA2-4F09EF8F0C0E}" presName="container" presStyleCnt="0">
        <dgm:presLayoutVars>
          <dgm:dir/>
          <dgm:resizeHandles val="exact"/>
        </dgm:presLayoutVars>
      </dgm:prSet>
      <dgm:spPr/>
    </dgm:pt>
    <dgm:pt modelId="{D7B1731E-4EE6-4E56-A11C-9F42219AA479}" type="pres">
      <dgm:prSet presAssocID="{B99C7D96-269F-442F-8CF0-0DA0511FF8F0}" presName="compNode" presStyleCnt="0"/>
      <dgm:spPr/>
    </dgm:pt>
    <dgm:pt modelId="{7B2BA61E-94BA-44DD-89C8-F3077E24D377}" type="pres">
      <dgm:prSet presAssocID="{B99C7D96-269F-442F-8CF0-0DA0511FF8F0}" presName="iconBgRect" presStyleLbl="bgShp" presStyleIdx="0" presStyleCnt="4"/>
      <dgm:spPr/>
    </dgm:pt>
    <dgm:pt modelId="{6DE021BF-D075-47CF-BC37-57CFECC49308}" type="pres">
      <dgm:prSet presAssocID="{B99C7D96-269F-442F-8CF0-0DA0511FF8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F5B3D4E-7AB6-47BC-AE14-36A38F18547F}" type="pres">
      <dgm:prSet presAssocID="{B99C7D96-269F-442F-8CF0-0DA0511FF8F0}" presName="spaceRect" presStyleCnt="0"/>
      <dgm:spPr/>
    </dgm:pt>
    <dgm:pt modelId="{B7F5D394-7B9C-44C8-8D6F-C6A2EA307AC2}" type="pres">
      <dgm:prSet presAssocID="{B99C7D96-269F-442F-8CF0-0DA0511FF8F0}" presName="textRect" presStyleLbl="revTx" presStyleIdx="0" presStyleCnt="4">
        <dgm:presLayoutVars>
          <dgm:chMax val="1"/>
          <dgm:chPref val="1"/>
        </dgm:presLayoutVars>
      </dgm:prSet>
      <dgm:spPr/>
    </dgm:pt>
    <dgm:pt modelId="{8543E546-6F96-484E-8383-2DBEF0301E86}" type="pres">
      <dgm:prSet presAssocID="{5EE9D382-5D57-4383-8179-2D03FA7FA7AB}" presName="sibTrans" presStyleLbl="sibTrans2D1" presStyleIdx="0" presStyleCnt="0"/>
      <dgm:spPr/>
    </dgm:pt>
    <dgm:pt modelId="{0E9B1295-9718-4161-A17A-E56D58CBFB46}" type="pres">
      <dgm:prSet presAssocID="{331D5B64-26AF-4FAC-A9F9-7D2293F03AD1}" presName="compNode" presStyleCnt="0"/>
      <dgm:spPr/>
    </dgm:pt>
    <dgm:pt modelId="{A55D1B3D-E8B5-4490-A0F0-DBEAB380B18A}" type="pres">
      <dgm:prSet presAssocID="{331D5B64-26AF-4FAC-A9F9-7D2293F03AD1}" presName="iconBgRect" presStyleLbl="bgShp" presStyleIdx="1" presStyleCnt="4"/>
      <dgm:spPr/>
    </dgm:pt>
    <dgm:pt modelId="{7E9EAB99-3024-418E-B8E3-5B6B9F3543E9}" type="pres">
      <dgm:prSet presAssocID="{331D5B64-26AF-4FAC-A9F9-7D2293F03A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83E7737-BC18-45D3-BE9F-6D1BB5C5002F}" type="pres">
      <dgm:prSet presAssocID="{331D5B64-26AF-4FAC-A9F9-7D2293F03AD1}" presName="spaceRect" presStyleCnt="0"/>
      <dgm:spPr/>
    </dgm:pt>
    <dgm:pt modelId="{4125A062-0B71-46DC-85D7-836FBC2CEBC4}" type="pres">
      <dgm:prSet presAssocID="{331D5B64-26AF-4FAC-A9F9-7D2293F03AD1}" presName="textRect" presStyleLbl="revTx" presStyleIdx="1" presStyleCnt="4">
        <dgm:presLayoutVars>
          <dgm:chMax val="1"/>
          <dgm:chPref val="1"/>
        </dgm:presLayoutVars>
      </dgm:prSet>
      <dgm:spPr/>
    </dgm:pt>
    <dgm:pt modelId="{752C3F43-DF68-4BD7-944A-A0547F258AB0}" type="pres">
      <dgm:prSet presAssocID="{21B0CA5C-DCDE-45A7-806B-A95C4055325E}" presName="sibTrans" presStyleLbl="sibTrans2D1" presStyleIdx="0" presStyleCnt="0"/>
      <dgm:spPr/>
    </dgm:pt>
    <dgm:pt modelId="{44A270FC-6961-4CB2-83A7-F0220E2829DB}" type="pres">
      <dgm:prSet presAssocID="{C502E73F-9D45-4A8B-918A-1F0AB6A10A16}" presName="compNode" presStyleCnt="0"/>
      <dgm:spPr/>
    </dgm:pt>
    <dgm:pt modelId="{EB55589A-16A4-4DE9-AB4F-8E6025FE364D}" type="pres">
      <dgm:prSet presAssocID="{C502E73F-9D45-4A8B-918A-1F0AB6A10A16}" presName="iconBgRect" presStyleLbl="bgShp" presStyleIdx="2" presStyleCnt="4"/>
      <dgm:spPr/>
    </dgm:pt>
    <dgm:pt modelId="{379EE677-81C0-492C-A6A2-3B2C3C44C845}" type="pres">
      <dgm:prSet presAssocID="{C502E73F-9D45-4A8B-918A-1F0AB6A10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1F72184-53F8-4AC0-B32F-6193D782AEA6}" type="pres">
      <dgm:prSet presAssocID="{C502E73F-9D45-4A8B-918A-1F0AB6A10A16}" presName="spaceRect" presStyleCnt="0"/>
      <dgm:spPr/>
    </dgm:pt>
    <dgm:pt modelId="{0763A324-BB5A-48A6-BF12-ED28072514BA}" type="pres">
      <dgm:prSet presAssocID="{C502E73F-9D45-4A8B-918A-1F0AB6A10A16}" presName="textRect" presStyleLbl="revTx" presStyleIdx="2" presStyleCnt="4">
        <dgm:presLayoutVars>
          <dgm:chMax val="1"/>
          <dgm:chPref val="1"/>
        </dgm:presLayoutVars>
      </dgm:prSet>
      <dgm:spPr/>
    </dgm:pt>
    <dgm:pt modelId="{5D912E23-5BA0-4F99-8D3D-9F9CC625CE12}" type="pres">
      <dgm:prSet presAssocID="{8E7427DA-BBB2-48D1-AB36-2A5F139B31D5}" presName="sibTrans" presStyleLbl="sibTrans2D1" presStyleIdx="0" presStyleCnt="0"/>
      <dgm:spPr/>
    </dgm:pt>
    <dgm:pt modelId="{53F14C38-3D3E-4E7D-A60C-ACBC6CEBF59E}" type="pres">
      <dgm:prSet presAssocID="{09D50826-473A-4C7B-93E6-1F2DA62F1BAA}" presName="compNode" presStyleCnt="0"/>
      <dgm:spPr/>
    </dgm:pt>
    <dgm:pt modelId="{5FE0F70B-6C17-4660-A410-61533BBA25F5}" type="pres">
      <dgm:prSet presAssocID="{09D50826-473A-4C7B-93E6-1F2DA62F1BAA}" presName="iconBgRect" presStyleLbl="bgShp" presStyleIdx="3" presStyleCnt="4"/>
      <dgm:spPr/>
    </dgm:pt>
    <dgm:pt modelId="{82D9D1DD-9E8D-48A6-822C-8DB6025AD424}" type="pres">
      <dgm:prSet presAssocID="{09D50826-473A-4C7B-93E6-1F2DA62F1B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FA4BEE6-B704-41B6-A149-38D91358662F}" type="pres">
      <dgm:prSet presAssocID="{09D50826-473A-4C7B-93E6-1F2DA62F1BAA}" presName="spaceRect" presStyleCnt="0"/>
      <dgm:spPr/>
    </dgm:pt>
    <dgm:pt modelId="{7A6B9F40-6BB5-46EC-B210-807A2B3D7079}" type="pres">
      <dgm:prSet presAssocID="{09D50826-473A-4C7B-93E6-1F2DA62F1B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8A980A-A3DE-497B-9628-B42D6709DC00}" type="presOf" srcId="{5EE9D382-5D57-4383-8179-2D03FA7FA7AB}" destId="{8543E546-6F96-484E-8383-2DBEF0301E86}" srcOrd="0" destOrd="0" presId="urn:microsoft.com/office/officeart/2018/2/layout/IconCircleList"/>
    <dgm:cxn modelId="{D152801A-9883-4C99-AE0A-A76EBEF4E49D}" srcId="{F64178F0-4118-4C54-ADA2-4F09EF8F0C0E}" destId="{C502E73F-9D45-4A8B-918A-1F0AB6A10A16}" srcOrd="2" destOrd="0" parTransId="{CF2BC21E-B50C-40E1-B4ED-2787C7818A5B}" sibTransId="{8E7427DA-BBB2-48D1-AB36-2A5F139B31D5}"/>
    <dgm:cxn modelId="{D0FCBC78-F06D-436F-99FB-540131024FB9}" type="presOf" srcId="{B99C7D96-269F-442F-8CF0-0DA0511FF8F0}" destId="{B7F5D394-7B9C-44C8-8D6F-C6A2EA307AC2}" srcOrd="0" destOrd="0" presId="urn:microsoft.com/office/officeart/2018/2/layout/IconCircleList"/>
    <dgm:cxn modelId="{0634037B-C960-4667-A38A-4EC6ABBCAF94}" type="presOf" srcId="{331D5B64-26AF-4FAC-A9F9-7D2293F03AD1}" destId="{4125A062-0B71-46DC-85D7-836FBC2CEBC4}" srcOrd="0" destOrd="0" presId="urn:microsoft.com/office/officeart/2018/2/layout/IconCircleList"/>
    <dgm:cxn modelId="{A129D87C-6404-48FA-94D8-1631C9354275}" srcId="{F64178F0-4118-4C54-ADA2-4F09EF8F0C0E}" destId="{09D50826-473A-4C7B-93E6-1F2DA62F1BAA}" srcOrd="3" destOrd="0" parTransId="{56AF06AE-8E19-4CCC-8BB0-184F6BC6FCD1}" sibTransId="{A400AB18-6A98-479A-B5C2-9116DB9616FA}"/>
    <dgm:cxn modelId="{2707A88D-C377-44D6-B82D-05C748F4B506}" type="presOf" srcId="{21B0CA5C-DCDE-45A7-806B-A95C4055325E}" destId="{752C3F43-DF68-4BD7-944A-A0547F258AB0}" srcOrd="0" destOrd="0" presId="urn:microsoft.com/office/officeart/2018/2/layout/IconCircleList"/>
    <dgm:cxn modelId="{AF7BC39A-E32B-4DA1-8433-7F5EF28A6298}" type="presOf" srcId="{F64178F0-4118-4C54-ADA2-4F09EF8F0C0E}" destId="{EBEE17F2-DA0B-429C-BEE5-9E6CC79B118B}" srcOrd="0" destOrd="0" presId="urn:microsoft.com/office/officeart/2018/2/layout/IconCircleList"/>
    <dgm:cxn modelId="{7482B9B5-C05B-41A9-B05F-EF261CD48470}" srcId="{F64178F0-4118-4C54-ADA2-4F09EF8F0C0E}" destId="{331D5B64-26AF-4FAC-A9F9-7D2293F03AD1}" srcOrd="1" destOrd="0" parTransId="{1AE9342B-51D0-4703-9773-6A3E8F86B608}" sibTransId="{21B0CA5C-DCDE-45A7-806B-A95C4055325E}"/>
    <dgm:cxn modelId="{832334D7-13E3-47F3-B36B-19CF5230011A}" type="presOf" srcId="{09D50826-473A-4C7B-93E6-1F2DA62F1BAA}" destId="{7A6B9F40-6BB5-46EC-B210-807A2B3D7079}" srcOrd="0" destOrd="0" presId="urn:microsoft.com/office/officeart/2018/2/layout/IconCircleList"/>
    <dgm:cxn modelId="{C62B88D8-34F5-42D5-B66E-F28D3B45E3EF}" type="presOf" srcId="{C502E73F-9D45-4A8B-918A-1F0AB6A10A16}" destId="{0763A324-BB5A-48A6-BF12-ED28072514BA}" srcOrd="0" destOrd="0" presId="urn:microsoft.com/office/officeart/2018/2/layout/IconCircleList"/>
    <dgm:cxn modelId="{6C37B9E0-44C2-4BDA-88DB-79FFFDD4869C}" type="presOf" srcId="{8E7427DA-BBB2-48D1-AB36-2A5F139B31D5}" destId="{5D912E23-5BA0-4F99-8D3D-9F9CC625CE12}" srcOrd="0" destOrd="0" presId="urn:microsoft.com/office/officeart/2018/2/layout/IconCircleList"/>
    <dgm:cxn modelId="{DEEB76F5-CFA3-4A14-AE1A-EB4B761EBD50}" srcId="{F64178F0-4118-4C54-ADA2-4F09EF8F0C0E}" destId="{B99C7D96-269F-442F-8CF0-0DA0511FF8F0}" srcOrd="0" destOrd="0" parTransId="{89C9E1E4-1972-4D32-A66B-9F41903891AB}" sibTransId="{5EE9D382-5D57-4383-8179-2D03FA7FA7AB}"/>
    <dgm:cxn modelId="{56D9337F-436E-4594-993F-A80957131358}" type="presParOf" srcId="{EBEE17F2-DA0B-429C-BEE5-9E6CC79B118B}" destId="{7A22BD88-BC1F-414D-86EF-929BE5C13EAA}" srcOrd="0" destOrd="0" presId="urn:microsoft.com/office/officeart/2018/2/layout/IconCircleList"/>
    <dgm:cxn modelId="{D8DD7CA5-D12D-443D-8F02-F192BE1A6301}" type="presParOf" srcId="{7A22BD88-BC1F-414D-86EF-929BE5C13EAA}" destId="{D7B1731E-4EE6-4E56-A11C-9F42219AA479}" srcOrd="0" destOrd="0" presId="urn:microsoft.com/office/officeart/2018/2/layout/IconCircleList"/>
    <dgm:cxn modelId="{B1C36F16-835C-4862-A48F-492564DFF033}" type="presParOf" srcId="{D7B1731E-4EE6-4E56-A11C-9F42219AA479}" destId="{7B2BA61E-94BA-44DD-89C8-F3077E24D377}" srcOrd="0" destOrd="0" presId="urn:microsoft.com/office/officeart/2018/2/layout/IconCircleList"/>
    <dgm:cxn modelId="{B8FF39C7-9265-4ED2-8F29-263F65356520}" type="presParOf" srcId="{D7B1731E-4EE6-4E56-A11C-9F42219AA479}" destId="{6DE021BF-D075-47CF-BC37-57CFECC49308}" srcOrd="1" destOrd="0" presId="urn:microsoft.com/office/officeart/2018/2/layout/IconCircleList"/>
    <dgm:cxn modelId="{C2882EAE-90C8-463C-BF7F-6EBE97A1FD1E}" type="presParOf" srcId="{D7B1731E-4EE6-4E56-A11C-9F42219AA479}" destId="{8F5B3D4E-7AB6-47BC-AE14-36A38F18547F}" srcOrd="2" destOrd="0" presId="urn:microsoft.com/office/officeart/2018/2/layout/IconCircleList"/>
    <dgm:cxn modelId="{7DA478A1-FD2C-4D0D-88CB-AC589F7684ED}" type="presParOf" srcId="{D7B1731E-4EE6-4E56-A11C-9F42219AA479}" destId="{B7F5D394-7B9C-44C8-8D6F-C6A2EA307AC2}" srcOrd="3" destOrd="0" presId="urn:microsoft.com/office/officeart/2018/2/layout/IconCircleList"/>
    <dgm:cxn modelId="{932E1818-7394-4E9F-AC54-55E4FEF9C512}" type="presParOf" srcId="{7A22BD88-BC1F-414D-86EF-929BE5C13EAA}" destId="{8543E546-6F96-484E-8383-2DBEF0301E86}" srcOrd="1" destOrd="0" presId="urn:microsoft.com/office/officeart/2018/2/layout/IconCircleList"/>
    <dgm:cxn modelId="{F07725E7-C2C2-4499-B12C-7C7F2788B0B2}" type="presParOf" srcId="{7A22BD88-BC1F-414D-86EF-929BE5C13EAA}" destId="{0E9B1295-9718-4161-A17A-E56D58CBFB46}" srcOrd="2" destOrd="0" presId="urn:microsoft.com/office/officeart/2018/2/layout/IconCircleList"/>
    <dgm:cxn modelId="{66F8BBE8-FE63-4950-9E5C-82647A28A47D}" type="presParOf" srcId="{0E9B1295-9718-4161-A17A-E56D58CBFB46}" destId="{A55D1B3D-E8B5-4490-A0F0-DBEAB380B18A}" srcOrd="0" destOrd="0" presId="urn:microsoft.com/office/officeart/2018/2/layout/IconCircleList"/>
    <dgm:cxn modelId="{7CE7FC8C-9533-47A7-B2C7-916EF75B0E35}" type="presParOf" srcId="{0E9B1295-9718-4161-A17A-E56D58CBFB46}" destId="{7E9EAB99-3024-418E-B8E3-5B6B9F3543E9}" srcOrd="1" destOrd="0" presId="urn:microsoft.com/office/officeart/2018/2/layout/IconCircleList"/>
    <dgm:cxn modelId="{D233CE28-DE3E-404A-8364-FFF6C86DBA84}" type="presParOf" srcId="{0E9B1295-9718-4161-A17A-E56D58CBFB46}" destId="{D83E7737-BC18-45D3-BE9F-6D1BB5C5002F}" srcOrd="2" destOrd="0" presId="urn:microsoft.com/office/officeart/2018/2/layout/IconCircleList"/>
    <dgm:cxn modelId="{33B84159-167D-4192-B460-1CCD0523824C}" type="presParOf" srcId="{0E9B1295-9718-4161-A17A-E56D58CBFB46}" destId="{4125A062-0B71-46DC-85D7-836FBC2CEBC4}" srcOrd="3" destOrd="0" presId="urn:microsoft.com/office/officeart/2018/2/layout/IconCircleList"/>
    <dgm:cxn modelId="{A1DCCCA4-5985-49ED-AE76-F9FC5F907F63}" type="presParOf" srcId="{7A22BD88-BC1F-414D-86EF-929BE5C13EAA}" destId="{752C3F43-DF68-4BD7-944A-A0547F258AB0}" srcOrd="3" destOrd="0" presId="urn:microsoft.com/office/officeart/2018/2/layout/IconCircleList"/>
    <dgm:cxn modelId="{2A7911FF-88E0-45F3-A989-1C6FCCF28D8F}" type="presParOf" srcId="{7A22BD88-BC1F-414D-86EF-929BE5C13EAA}" destId="{44A270FC-6961-4CB2-83A7-F0220E2829DB}" srcOrd="4" destOrd="0" presId="urn:microsoft.com/office/officeart/2018/2/layout/IconCircleList"/>
    <dgm:cxn modelId="{B2EBCBD4-0C41-4D2A-806B-52162BB8295A}" type="presParOf" srcId="{44A270FC-6961-4CB2-83A7-F0220E2829DB}" destId="{EB55589A-16A4-4DE9-AB4F-8E6025FE364D}" srcOrd="0" destOrd="0" presId="urn:microsoft.com/office/officeart/2018/2/layout/IconCircleList"/>
    <dgm:cxn modelId="{316025C5-5469-48CA-9F4B-E2EA1E037020}" type="presParOf" srcId="{44A270FC-6961-4CB2-83A7-F0220E2829DB}" destId="{379EE677-81C0-492C-A6A2-3B2C3C44C845}" srcOrd="1" destOrd="0" presId="urn:microsoft.com/office/officeart/2018/2/layout/IconCircleList"/>
    <dgm:cxn modelId="{61E67C50-C793-41EE-A9FE-3EA2A39ED5A3}" type="presParOf" srcId="{44A270FC-6961-4CB2-83A7-F0220E2829DB}" destId="{31F72184-53F8-4AC0-B32F-6193D782AEA6}" srcOrd="2" destOrd="0" presId="urn:microsoft.com/office/officeart/2018/2/layout/IconCircleList"/>
    <dgm:cxn modelId="{5DEB846C-DC42-40AF-BE7F-EEDFB63C8B8F}" type="presParOf" srcId="{44A270FC-6961-4CB2-83A7-F0220E2829DB}" destId="{0763A324-BB5A-48A6-BF12-ED28072514BA}" srcOrd="3" destOrd="0" presId="urn:microsoft.com/office/officeart/2018/2/layout/IconCircleList"/>
    <dgm:cxn modelId="{6EDF16CA-FE54-47CD-A9FB-9E753E1C7DEC}" type="presParOf" srcId="{7A22BD88-BC1F-414D-86EF-929BE5C13EAA}" destId="{5D912E23-5BA0-4F99-8D3D-9F9CC625CE12}" srcOrd="5" destOrd="0" presId="urn:microsoft.com/office/officeart/2018/2/layout/IconCircleList"/>
    <dgm:cxn modelId="{96970BC2-C134-4B16-8109-126B383A0718}" type="presParOf" srcId="{7A22BD88-BC1F-414D-86EF-929BE5C13EAA}" destId="{53F14C38-3D3E-4E7D-A60C-ACBC6CEBF59E}" srcOrd="6" destOrd="0" presId="urn:microsoft.com/office/officeart/2018/2/layout/IconCircleList"/>
    <dgm:cxn modelId="{BAA8D2DC-BBDB-4CAE-8AB0-4F75BE28E2DD}" type="presParOf" srcId="{53F14C38-3D3E-4E7D-A60C-ACBC6CEBF59E}" destId="{5FE0F70B-6C17-4660-A410-61533BBA25F5}" srcOrd="0" destOrd="0" presId="urn:microsoft.com/office/officeart/2018/2/layout/IconCircleList"/>
    <dgm:cxn modelId="{12BE53D8-1370-4A95-B73E-6C88F96C1991}" type="presParOf" srcId="{53F14C38-3D3E-4E7D-A60C-ACBC6CEBF59E}" destId="{82D9D1DD-9E8D-48A6-822C-8DB6025AD424}" srcOrd="1" destOrd="0" presId="urn:microsoft.com/office/officeart/2018/2/layout/IconCircleList"/>
    <dgm:cxn modelId="{78337D6B-F677-4AA4-9E08-28B3CDFE67EF}" type="presParOf" srcId="{53F14C38-3D3E-4E7D-A60C-ACBC6CEBF59E}" destId="{EFA4BEE6-B704-41B6-A149-38D91358662F}" srcOrd="2" destOrd="0" presId="urn:microsoft.com/office/officeart/2018/2/layout/IconCircleList"/>
    <dgm:cxn modelId="{432D7C8D-8E96-437B-96DE-CDD3EEF91940}" type="presParOf" srcId="{53F14C38-3D3E-4E7D-A60C-ACBC6CEBF59E}" destId="{7A6B9F40-6BB5-46EC-B210-807A2B3D70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BFBA37-A447-49D1-BCA9-870C1DA7784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CF449B-9FFE-4423-B962-47024B89CB85}">
      <dgm:prSet/>
      <dgm:spPr/>
      <dgm:t>
        <a:bodyPr/>
        <a:lstStyle/>
        <a:p>
          <a:r>
            <a:rPr lang="en-US" b="1"/>
            <a:t>Machine Learning Integration</a:t>
          </a:r>
          <a:r>
            <a:rPr lang="en-US"/>
            <a:t>: Use ML models for more accurate intent and entity recognition</a:t>
          </a:r>
        </a:p>
      </dgm:t>
    </dgm:pt>
    <dgm:pt modelId="{A0004E12-7A49-4CBA-9B5C-A672693B623D}" type="parTrans" cxnId="{6E181B60-B2B2-4D05-BEF7-32AC18AD6757}">
      <dgm:prSet/>
      <dgm:spPr/>
      <dgm:t>
        <a:bodyPr/>
        <a:lstStyle/>
        <a:p>
          <a:endParaRPr lang="en-US"/>
        </a:p>
      </dgm:t>
    </dgm:pt>
    <dgm:pt modelId="{62D27538-E705-4D51-8662-89087BA752E6}" type="sibTrans" cxnId="{6E181B60-B2B2-4D05-BEF7-32AC18AD675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D7CA610-AA87-4C19-8071-569CD3B91E29}">
      <dgm:prSet/>
      <dgm:spPr/>
      <dgm:t>
        <a:bodyPr/>
        <a:lstStyle/>
        <a:p>
          <a:r>
            <a:rPr lang="en-US" b="1"/>
            <a:t>Advanced NLU Techniques</a:t>
          </a:r>
          <a:r>
            <a:rPr lang="en-US"/>
            <a:t>: Implement NER and sentiment analysis</a:t>
          </a:r>
        </a:p>
      </dgm:t>
    </dgm:pt>
    <dgm:pt modelId="{5FAD2DC6-59A8-47DD-AA68-2D396A1C557F}" type="parTrans" cxnId="{C47448B1-A20F-4BD1-A01B-7199FB8D87B1}">
      <dgm:prSet/>
      <dgm:spPr/>
      <dgm:t>
        <a:bodyPr/>
        <a:lstStyle/>
        <a:p>
          <a:endParaRPr lang="en-US"/>
        </a:p>
      </dgm:t>
    </dgm:pt>
    <dgm:pt modelId="{FFFA8C44-B4DF-4E00-BA86-2BF784E90D0D}" type="sibTrans" cxnId="{C47448B1-A20F-4BD1-A01B-7199FB8D87B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39BA31A-3D90-4A48-A15A-3791654E90E3}">
      <dgm:prSet/>
      <dgm:spPr/>
      <dgm:t>
        <a:bodyPr/>
        <a:lstStyle/>
        <a:p>
          <a:r>
            <a:rPr lang="en-US" b="1"/>
            <a:t>Dialog Management</a:t>
          </a:r>
          <a:r>
            <a:rPr lang="en-US"/>
            <a:t>: Develop a sophisticated dialog management system</a:t>
          </a:r>
        </a:p>
      </dgm:t>
    </dgm:pt>
    <dgm:pt modelId="{A99404AE-589C-4E05-8E97-0E06E3948B7B}" type="parTrans" cxnId="{4DBCEDBA-77DA-4AB5-AA83-BAA8EA40C835}">
      <dgm:prSet/>
      <dgm:spPr/>
      <dgm:t>
        <a:bodyPr/>
        <a:lstStyle/>
        <a:p>
          <a:endParaRPr lang="en-US"/>
        </a:p>
      </dgm:t>
    </dgm:pt>
    <dgm:pt modelId="{336ADD06-CD3B-4DC7-BE26-C2D29A53C51B}" type="sibTrans" cxnId="{4DBCEDBA-77DA-4AB5-AA83-BAA8EA40C83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D1090B3-F07D-4925-8C30-BC97A8EF9F85}">
      <dgm:prSet/>
      <dgm:spPr/>
      <dgm:t>
        <a:bodyPr/>
        <a:lstStyle/>
        <a:p>
          <a:r>
            <a:rPr lang="en-US" b="1"/>
            <a:t>Multimodal Interaction</a:t>
          </a:r>
          <a:r>
            <a:rPr lang="en-US"/>
            <a:t>: Expand interaction capabilities to include voice and image inputs</a:t>
          </a:r>
        </a:p>
      </dgm:t>
    </dgm:pt>
    <dgm:pt modelId="{CD923211-F574-4C53-8C04-BD2322239DCB}" type="parTrans" cxnId="{0B62DD21-4842-480D-829C-680385C7491D}">
      <dgm:prSet/>
      <dgm:spPr/>
      <dgm:t>
        <a:bodyPr/>
        <a:lstStyle/>
        <a:p>
          <a:endParaRPr lang="en-US"/>
        </a:p>
      </dgm:t>
    </dgm:pt>
    <dgm:pt modelId="{1088F2D6-0CF4-4D74-983E-FBFC28B82866}" type="sibTrans" cxnId="{0B62DD21-4842-480D-829C-680385C7491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152187E-E960-413D-915D-677E862023A8}" type="pres">
      <dgm:prSet presAssocID="{61BFBA37-A447-49D1-BCA9-870C1DA7784D}" presName="Name0" presStyleCnt="0">
        <dgm:presLayoutVars>
          <dgm:animLvl val="lvl"/>
          <dgm:resizeHandles val="exact"/>
        </dgm:presLayoutVars>
      </dgm:prSet>
      <dgm:spPr/>
    </dgm:pt>
    <dgm:pt modelId="{2226DD24-4177-46FF-987A-9D93791AD22F}" type="pres">
      <dgm:prSet presAssocID="{09CF449B-9FFE-4423-B962-47024B89CB85}" presName="compositeNode" presStyleCnt="0">
        <dgm:presLayoutVars>
          <dgm:bulletEnabled val="1"/>
        </dgm:presLayoutVars>
      </dgm:prSet>
      <dgm:spPr/>
    </dgm:pt>
    <dgm:pt modelId="{6045F179-FAB4-4F09-B9A7-84B5D01F6AFB}" type="pres">
      <dgm:prSet presAssocID="{09CF449B-9FFE-4423-B962-47024B89CB85}" presName="bgRect" presStyleLbl="alignNode1" presStyleIdx="0" presStyleCnt="4"/>
      <dgm:spPr/>
    </dgm:pt>
    <dgm:pt modelId="{6DC01D40-F612-41F3-91A8-652797DBC700}" type="pres">
      <dgm:prSet presAssocID="{62D27538-E705-4D51-8662-89087BA752E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372221B-7AA7-4CF3-AF2C-8545F5532777}" type="pres">
      <dgm:prSet presAssocID="{09CF449B-9FFE-4423-B962-47024B89CB85}" presName="nodeRect" presStyleLbl="alignNode1" presStyleIdx="0" presStyleCnt="4">
        <dgm:presLayoutVars>
          <dgm:bulletEnabled val="1"/>
        </dgm:presLayoutVars>
      </dgm:prSet>
      <dgm:spPr/>
    </dgm:pt>
    <dgm:pt modelId="{18D03C9E-8CAC-49C6-8321-49C14A852DD1}" type="pres">
      <dgm:prSet presAssocID="{62D27538-E705-4D51-8662-89087BA752E6}" presName="sibTrans" presStyleCnt="0"/>
      <dgm:spPr/>
    </dgm:pt>
    <dgm:pt modelId="{45CD52B5-E808-4C4C-ACAA-368C4912F6DD}" type="pres">
      <dgm:prSet presAssocID="{4D7CA610-AA87-4C19-8071-569CD3B91E29}" presName="compositeNode" presStyleCnt="0">
        <dgm:presLayoutVars>
          <dgm:bulletEnabled val="1"/>
        </dgm:presLayoutVars>
      </dgm:prSet>
      <dgm:spPr/>
    </dgm:pt>
    <dgm:pt modelId="{B5E964AA-CCF1-47D6-A0D3-20C025057078}" type="pres">
      <dgm:prSet presAssocID="{4D7CA610-AA87-4C19-8071-569CD3B91E29}" presName="bgRect" presStyleLbl="alignNode1" presStyleIdx="1" presStyleCnt="4"/>
      <dgm:spPr/>
    </dgm:pt>
    <dgm:pt modelId="{26E78DBB-4B99-436A-9DA1-3944CF8E5C35}" type="pres">
      <dgm:prSet presAssocID="{FFFA8C44-B4DF-4E00-BA86-2BF784E90D0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2021826-F934-46B2-9467-1B03CD0DE7D1}" type="pres">
      <dgm:prSet presAssocID="{4D7CA610-AA87-4C19-8071-569CD3B91E29}" presName="nodeRect" presStyleLbl="alignNode1" presStyleIdx="1" presStyleCnt="4">
        <dgm:presLayoutVars>
          <dgm:bulletEnabled val="1"/>
        </dgm:presLayoutVars>
      </dgm:prSet>
      <dgm:spPr/>
    </dgm:pt>
    <dgm:pt modelId="{72C72A64-6DB9-4A6D-8BE7-915E600CDBFD}" type="pres">
      <dgm:prSet presAssocID="{FFFA8C44-B4DF-4E00-BA86-2BF784E90D0D}" presName="sibTrans" presStyleCnt="0"/>
      <dgm:spPr/>
    </dgm:pt>
    <dgm:pt modelId="{CC8D1047-9311-4B2C-9BCE-B9AEA0011050}" type="pres">
      <dgm:prSet presAssocID="{939BA31A-3D90-4A48-A15A-3791654E90E3}" presName="compositeNode" presStyleCnt="0">
        <dgm:presLayoutVars>
          <dgm:bulletEnabled val="1"/>
        </dgm:presLayoutVars>
      </dgm:prSet>
      <dgm:spPr/>
    </dgm:pt>
    <dgm:pt modelId="{820A6042-0A15-448A-8E4D-5F266A2909D6}" type="pres">
      <dgm:prSet presAssocID="{939BA31A-3D90-4A48-A15A-3791654E90E3}" presName="bgRect" presStyleLbl="alignNode1" presStyleIdx="2" presStyleCnt="4"/>
      <dgm:spPr/>
    </dgm:pt>
    <dgm:pt modelId="{F4B18957-B2F8-4C4C-817A-F7B0623A58E3}" type="pres">
      <dgm:prSet presAssocID="{336ADD06-CD3B-4DC7-BE26-C2D29A53C51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F003661-E0B4-4E2D-A178-EB7DF1390043}" type="pres">
      <dgm:prSet presAssocID="{939BA31A-3D90-4A48-A15A-3791654E90E3}" presName="nodeRect" presStyleLbl="alignNode1" presStyleIdx="2" presStyleCnt="4">
        <dgm:presLayoutVars>
          <dgm:bulletEnabled val="1"/>
        </dgm:presLayoutVars>
      </dgm:prSet>
      <dgm:spPr/>
    </dgm:pt>
    <dgm:pt modelId="{49C7201B-15CA-4FBB-9FCB-A95396A40529}" type="pres">
      <dgm:prSet presAssocID="{336ADD06-CD3B-4DC7-BE26-C2D29A53C51B}" presName="sibTrans" presStyleCnt="0"/>
      <dgm:spPr/>
    </dgm:pt>
    <dgm:pt modelId="{38ED6EC8-82E2-43DC-9606-6D3C52BC115C}" type="pres">
      <dgm:prSet presAssocID="{7D1090B3-F07D-4925-8C30-BC97A8EF9F85}" presName="compositeNode" presStyleCnt="0">
        <dgm:presLayoutVars>
          <dgm:bulletEnabled val="1"/>
        </dgm:presLayoutVars>
      </dgm:prSet>
      <dgm:spPr/>
    </dgm:pt>
    <dgm:pt modelId="{E99D6BE9-0EB0-4E09-A9CF-B23814073805}" type="pres">
      <dgm:prSet presAssocID="{7D1090B3-F07D-4925-8C30-BC97A8EF9F85}" presName="bgRect" presStyleLbl="alignNode1" presStyleIdx="3" presStyleCnt="4"/>
      <dgm:spPr/>
    </dgm:pt>
    <dgm:pt modelId="{13D8B8E3-D2C1-44CA-8C19-46221C57BB3E}" type="pres">
      <dgm:prSet presAssocID="{1088F2D6-0CF4-4D74-983E-FBFC28B8286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57CAD97-E0EF-45E2-8991-4F8B394C25E7}" type="pres">
      <dgm:prSet presAssocID="{7D1090B3-F07D-4925-8C30-BC97A8EF9F8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3F04F07-593A-448C-B318-11EB0DBAB9EC}" type="presOf" srcId="{FFFA8C44-B4DF-4E00-BA86-2BF784E90D0D}" destId="{26E78DBB-4B99-436A-9DA1-3944CF8E5C35}" srcOrd="0" destOrd="0" presId="urn:microsoft.com/office/officeart/2016/7/layout/LinearBlockProcessNumbered"/>
    <dgm:cxn modelId="{BEFFFC0D-620C-4052-9F24-E41A40D4C7FE}" type="presOf" srcId="{7D1090B3-F07D-4925-8C30-BC97A8EF9F85}" destId="{E99D6BE9-0EB0-4E09-A9CF-B23814073805}" srcOrd="0" destOrd="0" presId="urn:microsoft.com/office/officeart/2016/7/layout/LinearBlockProcessNumbered"/>
    <dgm:cxn modelId="{4716471D-B6A7-4E83-9A04-D457729B2586}" type="presOf" srcId="{61BFBA37-A447-49D1-BCA9-870C1DA7784D}" destId="{4152187E-E960-413D-915D-677E862023A8}" srcOrd="0" destOrd="0" presId="urn:microsoft.com/office/officeart/2016/7/layout/LinearBlockProcessNumbered"/>
    <dgm:cxn modelId="{0B62DD21-4842-480D-829C-680385C7491D}" srcId="{61BFBA37-A447-49D1-BCA9-870C1DA7784D}" destId="{7D1090B3-F07D-4925-8C30-BC97A8EF9F85}" srcOrd="3" destOrd="0" parTransId="{CD923211-F574-4C53-8C04-BD2322239DCB}" sibTransId="{1088F2D6-0CF4-4D74-983E-FBFC28B82866}"/>
    <dgm:cxn modelId="{B21D3B27-0465-4ED7-A54F-DB9213490971}" type="presOf" srcId="{4D7CA610-AA87-4C19-8071-569CD3B91E29}" destId="{B5E964AA-CCF1-47D6-A0D3-20C025057078}" srcOrd="0" destOrd="0" presId="urn:microsoft.com/office/officeart/2016/7/layout/LinearBlockProcessNumbered"/>
    <dgm:cxn modelId="{88267B2E-E392-4E66-A233-CCAA6E555A79}" type="presOf" srcId="{1088F2D6-0CF4-4D74-983E-FBFC28B82866}" destId="{13D8B8E3-D2C1-44CA-8C19-46221C57BB3E}" srcOrd="0" destOrd="0" presId="urn:microsoft.com/office/officeart/2016/7/layout/LinearBlockProcessNumbered"/>
    <dgm:cxn modelId="{770D1333-F26A-4041-AF3B-457B6EE7E046}" type="presOf" srcId="{336ADD06-CD3B-4DC7-BE26-C2D29A53C51B}" destId="{F4B18957-B2F8-4C4C-817A-F7B0623A58E3}" srcOrd="0" destOrd="0" presId="urn:microsoft.com/office/officeart/2016/7/layout/LinearBlockProcessNumbered"/>
    <dgm:cxn modelId="{6E181B60-B2B2-4D05-BEF7-32AC18AD6757}" srcId="{61BFBA37-A447-49D1-BCA9-870C1DA7784D}" destId="{09CF449B-9FFE-4423-B962-47024B89CB85}" srcOrd="0" destOrd="0" parTransId="{A0004E12-7A49-4CBA-9B5C-A672693B623D}" sibTransId="{62D27538-E705-4D51-8662-89087BA752E6}"/>
    <dgm:cxn modelId="{7C659F6F-6AE0-47EA-AA50-85412A97ACB5}" type="presOf" srcId="{939BA31A-3D90-4A48-A15A-3791654E90E3}" destId="{820A6042-0A15-448A-8E4D-5F266A2909D6}" srcOrd="0" destOrd="0" presId="urn:microsoft.com/office/officeart/2016/7/layout/LinearBlockProcessNumbered"/>
    <dgm:cxn modelId="{6A8B5286-231D-4A9B-A730-08DA2AFEFCC7}" type="presOf" srcId="{09CF449B-9FFE-4423-B962-47024B89CB85}" destId="{6045F179-FAB4-4F09-B9A7-84B5D01F6AFB}" srcOrd="0" destOrd="0" presId="urn:microsoft.com/office/officeart/2016/7/layout/LinearBlockProcessNumbered"/>
    <dgm:cxn modelId="{F17BEA88-258A-4148-9D44-0652460F0DC1}" type="presOf" srcId="{62D27538-E705-4D51-8662-89087BA752E6}" destId="{6DC01D40-F612-41F3-91A8-652797DBC700}" srcOrd="0" destOrd="0" presId="urn:microsoft.com/office/officeart/2016/7/layout/LinearBlockProcessNumbered"/>
    <dgm:cxn modelId="{B1BBE38D-8022-43B1-9413-C51B62FFF7AE}" type="presOf" srcId="{7D1090B3-F07D-4925-8C30-BC97A8EF9F85}" destId="{F57CAD97-E0EF-45E2-8991-4F8B394C25E7}" srcOrd="1" destOrd="0" presId="urn:microsoft.com/office/officeart/2016/7/layout/LinearBlockProcessNumbered"/>
    <dgm:cxn modelId="{511AD5AA-0AE2-4F69-AB44-6B835AC807EA}" type="presOf" srcId="{09CF449B-9FFE-4423-B962-47024B89CB85}" destId="{7372221B-7AA7-4CF3-AF2C-8545F5532777}" srcOrd="1" destOrd="0" presId="urn:microsoft.com/office/officeart/2016/7/layout/LinearBlockProcessNumbered"/>
    <dgm:cxn modelId="{C47448B1-A20F-4BD1-A01B-7199FB8D87B1}" srcId="{61BFBA37-A447-49D1-BCA9-870C1DA7784D}" destId="{4D7CA610-AA87-4C19-8071-569CD3B91E29}" srcOrd="1" destOrd="0" parTransId="{5FAD2DC6-59A8-47DD-AA68-2D396A1C557F}" sibTransId="{FFFA8C44-B4DF-4E00-BA86-2BF784E90D0D}"/>
    <dgm:cxn modelId="{4DBCEDBA-77DA-4AB5-AA83-BAA8EA40C835}" srcId="{61BFBA37-A447-49D1-BCA9-870C1DA7784D}" destId="{939BA31A-3D90-4A48-A15A-3791654E90E3}" srcOrd="2" destOrd="0" parTransId="{A99404AE-589C-4E05-8E97-0E06E3948B7B}" sibTransId="{336ADD06-CD3B-4DC7-BE26-C2D29A53C51B}"/>
    <dgm:cxn modelId="{F5450EE6-8FF9-45CD-8689-0815E7230C29}" type="presOf" srcId="{939BA31A-3D90-4A48-A15A-3791654E90E3}" destId="{4F003661-E0B4-4E2D-A178-EB7DF1390043}" srcOrd="1" destOrd="0" presId="urn:microsoft.com/office/officeart/2016/7/layout/LinearBlockProcessNumbered"/>
    <dgm:cxn modelId="{1546A5F5-F9B0-4CCA-B171-E09A0849D3F5}" type="presOf" srcId="{4D7CA610-AA87-4C19-8071-569CD3B91E29}" destId="{62021826-F934-46B2-9467-1B03CD0DE7D1}" srcOrd="1" destOrd="0" presId="urn:microsoft.com/office/officeart/2016/7/layout/LinearBlockProcessNumbered"/>
    <dgm:cxn modelId="{B7797913-B3F7-48F4-AF86-243B7A651D05}" type="presParOf" srcId="{4152187E-E960-413D-915D-677E862023A8}" destId="{2226DD24-4177-46FF-987A-9D93791AD22F}" srcOrd="0" destOrd="0" presId="urn:microsoft.com/office/officeart/2016/7/layout/LinearBlockProcessNumbered"/>
    <dgm:cxn modelId="{831F004D-B6A4-40F7-93E1-EC183ABC3DA4}" type="presParOf" srcId="{2226DD24-4177-46FF-987A-9D93791AD22F}" destId="{6045F179-FAB4-4F09-B9A7-84B5D01F6AFB}" srcOrd="0" destOrd="0" presId="urn:microsoft.com/office/officeart/2016/7/layout/LinearBlockProcessNumbered"/>
    <dgm:cxn modelId="{F703A47F-B1C2-471A-8888-7C4BA62A569E}" type="presParOf" srcId="{2226DD24-4177-46FF-987A-9D93791AD22F}" destId="{6DC01D40-F612-41F3-91A8-652797DBC700}" srcOrd="1" destOrd="0" presId="urn:microsoft.com/office/officeart/2016/7/layout/LinearBlockProcessNumbered"/>
    <dgm:cxn modelId="{C7B66634-2DE4-463F-930E-C0C8F626E57F}" type="presParOf" srcId="{2226DD24-4177-46FF-987A-9D93791AD22F}" destId="{7372221B-7AA7-4CF3-AF2C-8545F5532777}" srcOrd="2" destOrd="0" presId="urn:microsoft.com/office/officeart/2016/7/layout/LinearBlockProcessNumbered"/>
    <dgm:cxn modelId="{1B74B4D0-C66D-4F9C-83E1-F44701E78140}" type="presParOf" srcId="{4152187E-E960-413D-915D-677E862023A8}" destId="{18D03C9E-8CAC-49C6-8321-49C14A852DD1}" srcOrd="1" destOrd="0" presId="urn:microsoft.com/office/officeart/2016/7/layout/LinearBlockProcessNumbered"/>
    <dgm:cxn modelId="{1F54E994-EEFE-4CE2-9DAD-CBF7088750B4}" type="presParOf" srcId="{4152187E-E960-413D-915D-677E862023A8}" destId="{45CD52B5-E808-4C4C-ACAA-368C4912F6DD}" srcOrd="2" destOrd="0" presId="urn:microsoft.com/office/officeart/2016/7/layout/LinearBlockProcessNumbered"/>
    <dgm:cxn modelId="{230B5F65-44F7-4946-9FAB-6B1770823729}" type="presParOf" srcId="{45CD52B5-E808-4C4C-ACAA-368C4912F6DD}" destId="{B5E964AA-CCF1-47D6-A0D3-20C025057078}" srcOrd="0" destOrd="0" presId="urn:microsoft.com/office/officeart/2016/7/layout/LinearBlockProcessNumbered"/>
    <dgm:cxn modelId="{BC5D2B17-BF96-4CA8-AD97-201215DDCAEB}" type="presParOf" srcId="{45CD52B5-E808-4C4C-ACAA-368C4912F6DD}" destId="{26E78DBB-4B99-436A-9DA1-3944CF8E5C35}" srcOrd="1" destOrd="0" presId="urn:microsoft.com/office/officeart/2016/7/layout/LinearBlockProcessNumbered"/>
    <dgm:cxn modelId="{67EC8638-3B07-4571-8C52-935E0DAD2137}" type="presParOf" srcId="{45CD52B5-E808-4C4C-ACAA-368C4912F6DD}" destId="{62021826-F934-46B2-9467-1B03CD0DE7D1}" srcOrd="2" destOrd="0" presId="urn:microsoft.com/office/officeart/2016/7/layout/LinearBlockProcessNumbered"/>
    <dgm:cxn modelId="{E2FDD8AA-6E92-46AE-870F-5943F8420F13}" type="presParOf" srcId="{4152187E-E960-413D-915D-677E862023A8}" destId="{72C72A64-6DB9-4A6D-8BE7-915E600CDBFD}" srcOrd="3" destOrd="0" presId="urn:microsoft.com/office/officeart/2016/7/layout/LinearBlockProcessNumbered"/>
    <dgm:cxn modelId="{7F94D51B-F4F6-4DB8-BDDA-B73D1BEC7ED7}" type="presParOf" srcId="{4152187E-E960-413D-915D-677E862023A8}" destId="{CC8D1047-9311-4B2C-9BCE-B9AEA0011050}" srcOrd="4" destOrd="0" presId="urn:microsoft.com/office/officeart/2016/7/layout/LinearBlockProcessNumbered"/>
    <dgm:cxn modelId="{250106E5-AA5F-4A33-B178-3F37196E035A}" type="presParOf" srcId="{CC8D1047-9311-4B2C-9BCE-B9AEA0011050}" destId="{820A6042-0A15-448A-8E4D-5F266A2909D6}" srcOrd="0" destOrd="0" presId="urn:microsoft.com/office/officeart/2016/7/layout/LinearBlockProcessNumbered"/>
    <dgm:cxn modelId="{F38B3FB0-BBFF-4A89-8D95-DE7B0B819AFE}" type="presParOf" srcId="{CC8D1047-9311-4B2C-9BCE-B9AEA0011050}" destId="{F4B18957-B2F8-4C4C-817A-F7B0623A58E3}" srcOrd="1" destOrd="0" presId="urn:microsoft.com/office/officeart/2016/7/layout/LinearBlockProcessNumbered"/>
    <dgm:cxn modelId="{BD9E7A0A-59A4-4281-9737-9EDE877A86AC}" type="presParOf" srcId="{CC8D1047-9311-4B2C-9BCE-B9AEA0011050}" destId="{4F003661-E0B4-4E2D-A178-EB7DF1390043}" srcOrd="2" destOrd="0" presId="urn:microsoft.com/office/officeart/2016/7/layout/LinearBlockProcessNumbered"/>
    <dgm:cxn modelId="{797DD2D1-9955-4B25-A132-33E12A6206EE}" type="presParOf" srcId="{4152187E-E960-413D-915D-677E862023A8}" destId="{49C7201B-15CA-4FBB-9FCB-A95396A40529}" srcOrd="5" destOrd="0" presId="urn:microsoft.com/office/officeart/2016/7/layout/LinearBlockProcessNumbered"/>
    <dgm:cxn modelId="{486ED159-6822-4806-8C64-67B546031BF7}" type="presParOf" srcId="{4152187E-E960-413D-915D-677E862023A8}" destId="{38ED6EC8-82E2-43DC-9606-6D3C52BC115C}" srcOrd="6" destOrd="0" presId="urn:microsoft.com/office/officeart/2016/7/layout/LinearBlockProcessNumbered"/>
    <dgm:cxn modelId="{99893422-29C5-43E8-9F2A-78B0FCDBAB98}" type="presParOf" srcId="{38ED6EC8-82E2-43DC-9606-6D3C52BC115C}" destId="{E99D6BE9-0EB0-4E09-A9CF-B23814073805}" srcOrd="0" destOrd="0" presId="urn:microsoft.com/office/officeart/2016/7/layout/LinearBlockProcessNumbered"/>
    <dgm:cxn modelId="{C9D04B71-6181-4E49-BC01-BF9DB71821A3}" type="presParOf" srcId="{38ED6EC8-82E2-43DC-9606-6D3C52BC115C}" destId="{13D8B8E3-D2C1-44CA-8C19-46221C57BB3E}" srcOrd="1" destOrd="0" presId="urn:microsoft.com/office/officeart/2016/7/layout/LinearBlockProcessNumbered"/>
    <dgm:cxn modelId="{D4C77C4E-7682-4D0A-A759-EEBBC72EB3E1}" type="presParOf" srcId="{38ED6EC8-82E2-43DC-9606-6D3C52BC115C}" destId="{F57CAD97-E0EF-45E2-8991-4F8B394C25E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A3EDA-D18F-49EF-9AC7-49A5C84E195B}">
      <dsp:nvSpPr>
        <dsp:cNvPr id="0" name=""/>
        <dsp:cNvSpPr/>
      </dsp:nvSpPr>
      <dsp:spPr>
        <a:xfrm>
          <a:off x="0" y="2042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37C69-120C-4962-A5BE-3DC554F3856A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CF9D8-0AB4-4113-A892-ED704DE4A906}">
      <dsp:nvSpPr>
        <dsp:cNvPr id="0" name=""/>
        <dsp:cNvSpPr/>
      </dsp:nvSpPr>
      <dsp:spPr>
        <a:xfrm>
          <a:off x="1195647" y="2042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a rule-based NLU system for intent recognition and entity extraction</a:t>
          </a:r>
        </a:p>
      </dsp:txBody>
      <dsp:txXfrm>
        <a:off x="1195647" y="2042"/>
        <a:ext cx="3035833" cy="1035192"/>
      </dsp:txXfrm>
    </dsp:sp>
    <dsp:sp modelId="{20090397-F504-4667-9EB8-B8630C7C89B6}">
      <dsp:nvSpPr>
        <dsp:cNvPr id="0" name=""/>
        <dsp:cNvSpPr/>
      </dsp:nvSpPr>
      <dsp:spPr>
        <a:xfrm>
          <a:off x="0" y="1296033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706F5-6713-46D2-9AE5-534ED0A90BFF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E8C2D-D7D6-4443-8AFA-6CF273BA4CF6}">
      <dsp:nvSpPr>
        <dsp:cNvPr id="0" name=""/>
        <dsp:cNvSpPr/>
      </dsp:nvSpPr>
      <dsp:spPr>
        <a:xfrm>
          <a:off x="1195647" y="1296033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Enable the chatbot to handle common conversational tasks</a:t>
          </a:r>
        </a:p>
      </dsp:txBody>
      <dsp:txXfrm>
        <a:off x="1195647" y="1296033"/>
        <a:ext cx="3035833" cy="1035192"/>
      </dsp:txXfrm>
    </dsp:sp>
    <dsp:sp modelId="{B4D9FDB4-327F-4426-8EBA-0B17390E9A7C}">
      <dsp:nvSpPr>
        <dsp:cNvPr id="0" name=""/>
        <dsp:cNvSpPr/>
      </dsp:nvSpPr>
      <dsp:spPr>
        <a:xfrm>
          <a:off x="0" y="259002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3EEA1-0742-4647-BCAD-A7A8D2ABC8E0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08A94-2BAF-4E63-80FF-7BCD0E7ACB73}">
      <dsp:nvSpPr>
        <dsp:cNvPr id="0" name=""/>
        <dsp:cNvSpPr/>
      </dsp:nvSpPr>
      <dsp:spPr>
        <a:xfrm>
          <a:off x="1195647" y="259002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Integrate basic conversational AI techniques to enhance user experience</a:t>
          </a:r>
        </a:p>
      </dsp:txBody>
      <dsp:txXfrm>
        <a:off x="1195647" y="2590024"/>
        <a:ext cx="3035833" cy="1035192"/>
      </dsp:txXfrm>
    </dsp:sp>
    <dsp:sp modelId="{BB87C510-9BB9-45DB-BD78-923FA64D75AB}">
      <dsp:nvSpPr>
        <dsp:cNvPr id="0" name=""/>
        <dsp:cNvSpPr/>
      </dsp:nvSpPr>
      <dsp:spPr>
        <a:xfrm>
          <a:off x="0" y="388401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6CE69-2A21-4510-BF8E-8D27BADAE21E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F71B6-CED2-4D1E-9835-EC26171FC9F1}">
      <dsp:nvSpPr>
        <dsp:cNvPr id="0" name=""/>
        <dsp:cNvSpPr/>
      </dsp:nvSpPr>
      <dsp:spPr>
        <a:xfrm>
          <a:off x="1195647" y="388401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 a foundation for further improvements using machine learning</a:t>
          </a:r>
        </a:p>
      </dsp:txBody>
      <dsp:txXfrm>
        <a:off x="1195647" y="3884014"/>
        <a:ext cx="3035833" cy="103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1192-FEAB-4A1E-8AB4-4BCB26E784B9}">
      <dsp:nvSpPr>
        <dsp:cNvPr id="0" name=""/>
        <dsp:cNvSpPr/>
      </dsp:nvSpPr>
      <dsp:spPr>
        <a:xfrm>
          <a:off x="629336" y="1219"/>
          <a:ext cx="2513075" cy="150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</a:t>
          </a:r>
          <a:r>
            <a:rPr lang="en-US" sz="1700" b="1" kern="1200"/>
            <a:t>Intent Recognition</a:t>
          </a:r>
          <a:r>
            <a:rPr lang="en-US" sz="1700" kern="1200"/>
            <a:t>: Identifies the user's goal or intent based on their input.</a:t>
          </a:r>
        </a:p>
      </dsp:txBody>
      <dsp:txXfrm>
        <a:off x="673499" y="45382"/>
        <a:ext cx="2424749" cy="1419519"/>
      </dsp:txXfrm>
    </dsp:sp>
    <dsp:sp modelId="{203C1053-CDC1-4B46-A839-81846E97EA80}">
      <dsp:nvSpPr>
        <dsp:cNvPr id="0" name=""/>
        <dsp:cNvSpPr/>
      </dsp:nvSpPr>
      <dsp:spPr>
        <a:xfrm>
          <a:off x="3363563" y="443520"/>
          <a:ext cx="532772" cy="623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63563" y="568168"/>
        <a:ext cx="372940" cy="373946"/>
      </dsp:txXfrm>
    </dsp:sp>
    <dsp:sp modelId="{4174FF7C-16F8-42D2-8B68-3790ADAB3481}">
      <dsp:nvSpPr>
        <dsp:cNvPr id="0" name=""/>
        <dsp:cNvSpPr/>
      </dsp:nvSpPr>
      <dsp:spPr>
        <a:xfrm>
          <a:off x="4147642" y="1219"/>
          <a:ext cx="2513075" cy="150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</a:t>
          </a:r>
          <a:r>
            <a:rPr lang="en-US" sz="1700" b="1" kern="1200"/>
            <a:t>Entity Extraction</a:t>
          </a:r>
          <a:r>
            <a:rPr lang="en-US" sz="1700" kern="1200"/>
            <a:t>: Extracts specific data like names, dates, and locations from user input.</a:t>
          </a:r>
        </a:p>
      </dsp:txBody>
      <dsp:txXfrm>
        <a:off x="4191805" y="45382"/>
        <a:ext cx="2424749" cy="1419519"/>
      </dsp:txXfrm>
    </dsp:sp>
    <dsp:sp modelId="{14029251-886D-4616-A419-87F352436D66}">
      <dsp:nvSpPr>
        <dsp:cNvPr id="0" name=""/>
        <dsp:cNvSpPr/>
      </dsp:nvSpPr>
      <dsp:spPr>
        <a:xfrm rot="5400000">
          <a:off x="5137794" y="1684980"/>
          <a:ext cx="532772" cy="623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217207" y="1730215"/>
        <a:ext cx="373946" cy="372940"/>
      </dsp:txXfrm>
    </dsp:sp>
    <dsp:sp modelId="{8496DF69-A304-4AFD-8A1F-33CDBFB937AD}">
      <dsp:nvSpPr>
        <dsp:cNvPr id="0" name=""/>
        <dsp:cNvSpPr/>
      </dsp:nvSpPr>
      <dsp:spPr>
        <a:xfrm>
          <a:off x="4147642" y="2514295"/>
          <a:ext cx="2513075" cy="150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</a:t>
          </a:r>
          <a:r>
            <a:rPr lang="en-US" sz="1700" b="1" kern="1200"/>
            <a:t>Text Preprocessing</a:t>
          </a:r>
          <a:r>
            <a:rPr lang="en-US" sz="1700" kern="1200"/>
            <a:t>: Includes tokenization, lemmatization, and stopword removal to prepare text for analysis.</a:t>
          </a:r>
        </a:p>
      </dsp:txBody>
      <dsp:txXfrm>
        <a:off x="4191805" y="2558458"/>
        <a:ext cx="2424749" cy="1419519"/>
      </dsp:txXfrm>
    </dsp:sp>
    <dsp:sp modelId="{4E0D0E4C-FE3B-4667-8F33-348E3BBF4F93}">
      <dsp:nvSpPr>
        <dsp:cNvPr id="0" name=""/>
        <dsp:cNvSpPr/>
      </dsp:nvSpPr>
      <dsp:spPr>
        <a:xfrm rot="10800000">
          <a:off x="3393719" y="2956596"/>
          <a:ext cx="532772" cy="623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553551" y="3081244"/>
        <a:ext cx="372940" cy="373946"/>
      </dsp:txXfrm>
    </dsp:sp>
    <dsp:sp modelId="{AF071598-863D-4730-B1F5-A2C4D9DE4179}">
      <dsp:nvSpPr>
        <dsp:cNvPr id="0" name=""/>
        <dsp:cNvSpPr/>
      </dsp:nvSpPr>
      <dsp:spPr>
        <a:xfrm>
          <a:off x="629336" y="2514295"/>
          <a:ext cx="2513075" cy="150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</a:t>
          </a:r>
          <a:r>
            <a:rPr lang="en-US" sz="1700" b="1" kern="1200"/>
            <a:t>Contextual Understanding</a:t>
          </a:r>
          <a:r>
            <a:rPr lang="en-US" sz="1700" kern="1200"/>
            <a:t>: Maintains conversation context for coherent multi-turn dialogues.</a:t>
          </a:r>
        </a:p>
      </dsp:txBody>
      <dsp:txXfrm>
        <a:off x="673499" y="2558458"/>
        <a:ext cx="2424749" cy="1419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BA61E-94BA-44DD-89C8-F3077E24D377}">
      <dsp:nvSpPr>
        <dsp:cNvPr id="0" name=""/>
        <dsp:cNvSpPr/>
      </dsp:nvSpPr>
      <dsp:spPr>
        <a:xfrm>
          <a:off x="13790" y="314098"/>
          <a:ext cx="1078280" cy="10782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021BF-D075-47CF-BC37-57CFECC49308}">
      <dsp:nvSpPr>
        <dsp:cNvPr id="0" name=""/>
        <dsp:cNvSpPr/>
      </dsp:nvSpPr>
      <dsp:spPr>
        <a:xfrm>
          <a:off x="240229" y="540537"/>
          <a:ext cx="625402" cy="62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5D394-7B9C-44C8-8D6F-C6A2EA307AC2}">
      <dsp:nvSpPr>
        <dsp:cNvPr id="0" name=""/>
        <dsp:cNvSpPr/>
      </dsp:nvSpPr>
      <dsp:spPr>
        <a:xfrm>
          <a:off x="1323131" y="314098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</a:t>
          </a:r>
          <a:r>
            <a:rPr lang="en-US" sz="1600" b="1" kern="1200"/>
            <a:t>Data Preparation</a:t>
          </a:r>
          <a:r>
            <a:rPr lang="en-US" sz="1600" kern="1200"/>
            <a:t>: Collected and preprocessed text data</a:t>
          </a:r>
        </a:p>
      </dsp:txBody>
      <dsp:txXfrm>
        <a:off x="1323131" y="314098"/>
        <a:ext cx="2541661" cy="1078280"/>
      </dsp:txXfrm>
    </dsp:sp>
    <dsp:sp modelId="{A55D1B3D-E8B5-4490-A0F0-DBEAB380B18A}">
      <dsp:nvSpPr>
        <dsp:cNvPr id="0" name=""/>
        <dsp:cNvSpPr/>
      </dsp:nvSpPr>
      <dsp:spPr>
        <a:xfrm>
          <a:off x="4307657" y="314098"/>
          <a:ext cx="1078280" cy="10782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EAB99-3024-418E-B8E3-5B6B9F3543E9}">
      <dsp:nvSpPr>
        <dsp:cNvPr id="0" name=""/>
        <dsp:cNvSpPr/>
      </dsp:nvSpPr>
      <dsp:spPr>
        <a:xfrm>
          <a:off x="4534096" y="540537"/>
          <a:ext cx="625402" cy="62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5A062-0B71-46DC-85D7-836FBC2CEBC4}">
      <dsp:nvSpPr>
        <dsp:cNvPr id="0" name=""/>
        <dsp:cNvSpPr/>
      </dsp:nvSpPr>
      <dsp:spPr>
        <a:xfrm>
          <a:off x="5616998" y="314098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</a:t>
          </a:r>
          <a:r>
            <a:rPr lang="en-US" sz="1600" b="1" kern="1200"/>
            <a:t>Rule-Based NLU</a:t>
          </a:r>
          <a:r>
            <a:rPr lang="en-US" sz="1600" kern="1200"/>
            <a:t>: Implemented intent recognition and entity extraction using keyword matching</a:t>
          </a:r>
        </a:p>
      </dsp:txBody>
      <dsp:txXfrm>
        <a:off x="5616998" y="314098"/>
        <a:ext cx="2541661" cy="1078280"/>
      </dsp:txXfrm>
    </dsp:sp>
    <dsp:sp modelId="{EB55589A-16A4-4DE9-AB4F-8E6025FE364D}">
      <dsp:nvSpPr>
        <dsp:cNvPr id="0" name=""/>
        <dsp:cNvSpPr/>
      </dsp:nvSpPr>
      <dsp:spPr>
        <a:xfrm>
          <a:off x="13790" y="1962751"/>
          <a:ext cx="1078280" cy="10782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EE677-81C0-492C-A6A2-3B2C3C44C845}">
      <dsp:nvSpPr>
        <dsp:cNvPr id="0" name=""/>
        <dsp:cNvSpPr/>
      </dsp:nvSpPr>
      <dsp:spPr>
        <a:xfrm>
          <a:off x="240229" y="2189189"/>
          <a:ext cx="625402" cy="62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3A324-BB5A-48A6-BF12-ED28072514BA}">
      <dsp:nvSpPr>
        <dsp:cNvPr id="0" name=""/>
        <dsp:cNvSpPr/>
      </dsp:nvSpPr>
      <dsp:spPr>
        <a:xfrm>
          <a:off x="1323131" y="1962751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</a:t>
          </a:r>
          <a:r>
            <a:rPr lang="en-US" sz="1600" b="1" kern="1200"/>
            <a:t>Chatbot Logic</a:t>
          </a:r>
          <a:r>
            <a:rPr lang="en-US" sz="1600" kern="1200"/>
            <a:t>: Developed a simple response system to handle different user inputs</a:t>
          </a:r>
        </a:p>
      </dsp:txBody>
      <dsp:txXfrm>
        <a:off x="1323131" y="1962751"/>
        <a:ext cx="2541661" cy="1078280"/>
      </dsp:txXfrm>
    </dsp:sp>
    <dsp:sp modelId="{5FE0F70B-6C17-4660-A410-61533BBA25F5}">
      <dsp:nvSpPr>
        <dsp:cNvPr id="0" name=""/>
        <dsp:cNvSpPr/>
      </dsp:nvSpPr>
      <dsp:spPr>
        <a:xfrm>
          <a:off x="4307657" y="1962751"/>
          <a:ext cx="1078280" cy="10782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D1DD-9E8D-48A6-822C-8DB6025AD424}">
      <dsp:nvSpPr>
        <dsp:cNvPr id="0" name=""/>
        <dsp:cNvSpPr/>
      </dsp:nvSpPr>
      <dsp:spPr>
        <a:xfrm>
          <a:off x="4534096" y="2189189"/>
          <a:ext cx="625402" cy="62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B9F40-6BB5-46EC-B210-807A2B3D7079}">
      <dsp:nvSpPr>
        <dsp:cNvPr id="0" name=""/>
        <dsp:cNvSpPr/>
      </dsp:nvSpPr>
      <dsp:spPr>
        <a:xfrm>
          <a:off x="5616998" y="1962751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</a:t>
          </a:r>
          <a:r>
            <a:rPr lang="en-US" sz="1600" b="1" kern="1200"/>
            <a:t>Testing</a:t>
          </a:r>
          <a:r>
            <a:rPr lang="en-US" sz="1600" kern="1200"/>
            <a:t>: Evaluated the chatbot's performance and refined its responses</a:t>
          </a:r>
        </a:p>
      </dsp:txBody>
      <dsp:txXfrm>
        <a:off x="5616998" y="1962751"/>
        <a:ext cx="2541661" cy="1078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5F179-FAB4-4F09-B9A7-84B5D01F6AFB}">
      <dsp:nvSpPr>
        <dsp:cNvPr id="0" name=""/>
        <dsp:cNvSpPr/>
      </dsp:nvSpPr>
      <dsp:spPr>
        <a:xfrm>
          <a:off x="142" y="979771"/>
          <a:ext cx="1719318" cy="20631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31" tIns="0" rIns="16983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Machine Learning Integration</a:t>
          </a:r>
          <a:r>
            <a:rPr lang="en-US" sz="1200" kern="1200"/>
            <a:t>: Use ML models for more accurate intent and entity recognition</a:t>
          </a:r>
        </a:p>
      </dsp:txBody>
      <dsp:txXfrm>
        <a:off x="142" y="1805044"/>
        <a:ext cx="1719318" cy="1237909"/>
      </dsp:txXfrm>
    </dsp:sp>
    <dsp:sp modelId="{6DC01D40-F612-41F3-91A8-652797DBC700}">
      <dsp:nvSpPr>
        <dsp:cNvPr id="0" name=""/>
        <dsp:cNvSpPr/>
      </dsp:nvSpPr>
      <dsp:spPr>
        <a:xfrm>
          <a:off x="142" y="979771"/>
          <a:ext cx="1719318" cy="8252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31" tIns="165100" rIns="169831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01</a:t>
          </a:r>
        </a:p>
      </dsp:txBody>
      <dsp:txXfrm>
        <a:off x="142" y="979771"/>
        <a:ext cx="1719318" cy="825273"/>
      </dsp:txXfrm>
    </dsp:sp>
    <dsp:sp modelId="{B5E964AA-CCF1-47D6-A0D3-20C025057078}">
      <dsp:nvSpPr>
        <dsp:cNvPr id="0" name=""/>
        <dsp:cNvSpPr/>
      </dsp:nvSpPr>
      <dsp:spPr>
        <a:xfrm>
          <a:off x="1857006" y="979771"/>
          <a:ext cx="1719318" cy="2063182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31" tIns="0" rIns="16983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Advanced NLU Techniques</a:t>
          </a:r>
          <a:r>
            <a:rPr lang="en-US" sz="1200" kern="1200"/>
            <a:t>: Implement NER and sentiment analysis</a:t>
          </a:r>
        </a:p>
      </dsp:txBody>
      <dsp:txXfrm>
        <a:off x="1857006" y="1805044"/>
        <a:ext cx="1719318" cy="1237909"/>
      </dsp:txXfrm>
    </dsp:sp>
    <dsp:sp modelId="{26E78DBB-4B99-436A-9DA1-3944CF8E5C35}">
      <dsp:nvSpPr>
        <dsp:cNvPr id="0" name=""/>
        <dsp:cNvSpPr/>
      </dsp:nvSpPr>
      <dsp:spPr>
        <a:xfrm>
          <a:off x="1857006" y="979771"/>
          <a:ext cx="1719318" cy="8252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31" tIns="165100" rIns="169831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02</a:t>
          </a:r>
        </a:p>
      </dsp:txBody>
      <dsp:txXfrm>
        <a:off x="1857006" y="979771"/>
        <a:ext cx="1719318" cy="825273"/>
      </dsp:txXfrm>
    </dsp:sp>
    <dsp:sp modelId="{820A6042-0A15-448A-8E4D-5F266A2909D6}">
      <dsp:nvSpPr>
        <dsp:cNvPr id="0" name=""/>
        <dsp:cNvSpPr/>
      </dsp:nvSpPr>
      <dsp:spPr>
        <a:xfrm>
          <a:off x="3713871" y="979771"/>
          <a:ext cx="1719318" cy="2063182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31" tIns="0" rIns="16983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Dialog Management</a:t>
          </a:r>
          <a:r>
            <a:rPr lang="en-US" sz="1200" kern="1200"/>
            <a:t>: Develop a sophisticated dialog management system</a:t>
          </a:r>
        </a:p>
      </dsp:txBody>
      <dsp:txXfrm>
        <a:off x="3713871" y="1805044"/>
        <a:ext cx="1719318" cy="1237909"/>
      </dsp:txXfrm>
    </dsp:sp>
    <dsp:sp modelId="{F4B18957-B2F8-4C4C-817A-F7B0623A58E3}">
      <dsp:nvSpPr>
        <dsp:cNvPr id="0" name=""/>
        <dsp:cNvSpPr/>
      </dsp:nvSpPr>
      <dsp:spPr>
        <a:xfrm>
          <a:off x="3713871" y="979771"/>
          <a:ext cx="1719318" cy="8252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31" tIns="165100" rIns="169831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03</a:t>
          </a:r>
        </a:p>
      </dsp:txBody>
      <dsp:txXfrm>
        <a:off x="3713871" y="979771"/>
        <a:ext cx="1719318" cy="825273"/>
      </dsp:txXfrm>
    </dsp:sp>
    <dsp:sp modelId="{E99D6BE9-0EB0-4E09-A9CF-B23814073805}">
      <dsp:nvSpPr>
        <dsp:cNvPr id="0" name=""/>
        <dsp:cNvSpPr/>
      </dsp:nvSpPr>
      <dsp:spPr>
        <a:xfrm>
          <a:off x="5570735" y="979771"/>
          <a:ext cx="1719318" cy="206318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31" tIns="0" rIns="16983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Multimodal Interaction</a:t>
          </a:r>
          <a:r>
            <a:rPr lang="en-US" sz="1200" kern="1200"/>
            <a:t>: Expand interaction capabilities to include voice and image inputs</a:t>
          </a:r>
        </a:p>
      </dsp:txBody>
      <dsp:txXfrm>
        <a:off x="5570735" y="1805044"/>
        <a:ext cx="1719318" cy="1237909"/>
      </dsp:txXfrm>
    </dsp:sp>
    <dsp:sp modelId="{13D8B8E3-D2C1-44CA-8C19-46221C57BB3E}">
      <dsp:nvSpPr>
        <dsp:cNvPr id="0" name=""/>
        <dsp:cNvSpPr/>
      </dsp:nvSpPr>
      <dsp:spPr>
        <a:xfrm>
          <a:off x="5570735" y="979771"/>
          <a:ext cx="1719318" cy="8252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31" tIns="165100" rIns="169831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04</a:t>
          </a:r>
        </a:p>
      </dsp:txBody>
      <dsp:txXfrm>
        <a:off x="5570735" y="979771"/>
        <a:ext cx="1719318" cy="82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0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7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5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" y="0"/>
            <a:ext cx="914154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802C4-9E59-F30E-4415-D04059F2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3" r="2623"/>
          <a:stretch/>
        </p:blipFill>
        <p:spPr>
          <a:xfrm>
            <a:off x="20" y="975"/>
            <a:ext cx="914398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2011" y="3429000"/>
            <a:ext cx="5626239" cy="1090938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Chatbot Project with NLP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2011" y="4666480"/>
            <a:ext cx="5124375" cy="0"/>
          </a:xfrm>
          <a:prstGeom prst="line">
            <a:avLst/>
          </a:prstGeom>
          <a:ln w="22225">
            <a:solidFill>
              <a:srgbClr val="A9894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This project involves creating a chatbot named 'Ruby' that uses Natural Language Understanding (NLU) to interact with users. The chatbot is designed to recognize user intents and extract entities, allowing it to respond appropriately in a conversational context.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9817C3-009B-1D9F-898F-24227D630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4145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NLU Components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2472379-F744-8920-7EE4-EDA9C10C3A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096" y="2286000"/>
          <a:ext cx="72900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Implementation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1477BF-817E-EE17-CC27-F8F097860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027696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/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929B55-09C2-6886-DF49-62825FF95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47534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>
            <a:normAutofit/>
          </a:bodyPr>
          <a:lstStyle/>
          <a:p>
            <a:r>
              <a:t>The chatbot project demonstrates the application of NLU in creating conversational agents. By integrating more advanced techniques and continuously refining the system, the chatbot can become a versatile and user-friendly tool capable of handling a wide range of queries.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E735D74-4352-6CDE-02A3-DD3EB82B5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526" r="12268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12</TotalTime>
  <Words>302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Chatbot Project with NLP</vt:lpstr>
      <vt:lpstr>Introduction</vt:lpstr>
      <vt:lpstr>Project Objectives</vt:lpstr>
      <vt:lpstr>NLU Components</vt:lpstr>
      <vt:lpstr>Implementation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Subhadeep Dey</cp:lastModifiedBy>
  <cp:revision>2</cp:revision>
  <dcterms:created xsi:type="dcterms:W3CDTF">2013-01-27T09:14:16Z</dcterms:created>
  <dcterms:modified xsi:type="dcterms:W3CDTF">2024-07-30T13:04:11Z</dcterms:modified>
  <cp:category/>
</cp:coreProperties>
</file>