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5/4/2024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5/4/2024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5/4/2024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5/4/2024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5/4/2024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12" y="228600"/>
            <a:ext cx="4876800" cy="2262980"/>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CIS 9440 Data Warehousing Project</a:t>
            </a:r>
          </a:p>
        </p:txBody>
      </p:sp>
      <p:sp>
        <p:nvSpPr>
          <p:cNvPr id="4" name="TextBox 3">
            <a:extLst>
              <a:ext uri="{FF2B5EF4-FFF2-40B4-BE49-F238E27FC236}">
                <a16:creationId xmlns:a16="http://schemas.microsoft.com/office/drawing/2014/main" id="{ACEA1FAC-1E26-2C70-29F8-A9CE188D4C8A}"/>
              </a:ext>
            </a:extLst>
          </p:cNvPr>
          <p:cNvSpPr txBox="1"/>
          <p:nvPr/>
        </p:nvSpPr>
        <p:spPr>
          <a:xfrm>
            <a:off x="685800" y="3733800"/>
            <a:ext cx="3545941" cy="1754326"/>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Group 3</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Kosta Tarasov</a:t>
            </a:r>
          </a:p>
          <a:p>
            <a:r>
              <a:rPr lang="en-US" dirty="0" err="1">
                <a:latin typeface="Calibri" panose="020F0502020204030204" pitchFamily="34" charset="0"/>
                <a:ea typeface="Calibri" panose="020F0502020204030204" pitchFamily="34" charset="0"/>
                <a:cs typeface="Calibri" panose="020F0502020204030204" pitchFamily="34" charset="0"/>
              </a:rPr>
              <a:t>Fengchu</a:t>
            </a:r>
            <a:r>
              <a:rPr lang="en-US" dirty="0">
                <a:latin typeface="Calibri" panose="020F0502020204030204" pitchFamily="34" charset="0"/>
                <a:ea typeface="Calibri" panose="020F0502020204030204" pitchFamily="34" charset="0"/>
                <a:cs typeface="Calibri" panose="020F0502020204030204" pitchFamily="34" charset="0"/>
              </a:rPr>
              <a:t> Lai</a:t>
            </a:r>
          </a:p>
          <a:p>
            <a:r>
              <a:rPr lang="en-US" dirty="0">
                <a:latin typeface="Calibri" panose="020F0502020204030204" pitchFamily="34" charset="0"/>
                <a:ea typeface="Calibri" panose="020F0502020204030204" pitchFamily="34" charset="0"/>
                <a:cs typeface="Calibri" panose="020F0502020204030204" pitchFamily="34" charset="0"/>
              </a:rPr>
              <a:t>Gabriel Plic</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Ngoc Khanh Ha Nguyen</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21</TotalTime>
  <Words>147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Franklin Gothic Medium</vt:lpstr>
      <vt:lpstr>Medical Design 16x9</vt:lpstr>
      <vt:lpstr>CIS 9440 Data Warehousing Project</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9440 Data Warehousing Project</dc:title>
  <dc:creator>GABRIEL.PLIC@baruchmail.cuny.edu</dc:creator>
  <cp:lastModifiedBy>GABRIEL.PLIC@baruchmail.cuny.edu</cp:lastModifiedBy>
  <cp:revision>2</cp:revision>
  <dcterms:created xsi:type="dcterms:W3CDTF">2024-05-04T22:01:06Z</dcterms:created>
  <dcterms:modified xsi:type="dcterms:W3CDTF">2024-05-04T22:22:46Z</dcterms:modified>
</cp:coreProperties>
</file>