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4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738" r:id="rId5"/>
  </p:sldMasterIdLst>
  <p:notesMasterIdLst>
    <p:notesMasterId r:id="rId26"/>
  </p:notesMasterIdLst>
  <p:sldIdLst>
    <p:sldId id="378" r:id="rId6"/>
    <p:sldId id="358" r:id="rId7"/>
    <p:sldId id="359" r:id="rId8"/>
    <p:sldId id="362" r:id="rId9"/>
    <p:sldId id="364" r:id="rId10"/>
    <p:sldId id="363" r:id="rId11"/>
    <p:sldId id="365" r:id="rId12"/>
    <p:sldId id="366" r:id="rId13"/>
    <p:sldId id="367" r:id="rId14"/>
    <p:sldId id="373" r:id="rId15"/>
    <p:sldId id="372" r:id="rId16"/>
    <p:sldId id="371" r:id="rId17"/>
    <p:sldId id="383" r:id="rId18"/>
    <p:sldId id="384" r:id="rId19"/>
    <p:sldId id="385" r:id="rId20"/>
    <p:sldId id="389" r:id="rId21"/>
    <p:sldId id="387" r:id="rId22"/>
    <p:sldId id="388" r:id="rId23"/>
    <p:sldId id="391" r:id="rId24"/>
    <p:sldId id="390" r:id="rId25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E511"/>
    <a:srgbClr val="4ECDC4"/>
    <a:srgbClr val="FF6B6B"/>
    <a:srgbClr val="EABD00"/>
    <a:srgbClr val="0063A9"/>
    <a:srgbClr val="C54D57"/>
    <a:srgbClr val="00799C"/>
    <a:srgbClr val="D9D9D9"/>
    <a:srgbClr val="1694B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7B2BA-54FB-4AC2-A547-89872E120A4A}" v="246" dt="2020-06-22T22:10:16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8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66" y="234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dad El Ouataoui" userId="0186fd44-86f7-4805-a150-4dfe1e85452d" providerId="ADAL" clId="{479A6DD6-66CC-4926-9851-6E141DE3DE3A}"/>
    <pc:docChg chg="undo redo custSel addSld delSld modSld sldOrd modMainMaster">
      <pc:chgData name="Widad El Ouataoui" userId="0186fd44-86f7-4805-a150-4dfe1e85452d" providerId="ADAL" clId="{479A6DD6-66CC-4926-9851-6E141DE3DE3A}" dt="2020-06-20T23:30:52.857" v="3702" actId="113"/>
      <pc:docMkLst>
        <pc:docMk/>
      </pc:docMkLst>
      <pc:sldChg chg="modSp mod">
        <pc:chgData name="Widad El Ouataoui" userId="0186fd44-86f7-4805-a150-4dfe1e85452d" providerId="ADAL" clId="{479A6DD6-66CC-4926-9851-6E141DE3DE3A}" dt="2020-06-20T10:09:10.913" v="79" actId="1036"/>
        <pc:sldMkLst>
          <pc:docMk/>
          <pc:sldMk cId="4121850181" sldId="289"/>
        </pc:sldMkLst>
        <pc:spChg chg="mod">
          <ac:chgData name="Widad El Ouataoui" userId="0186fd44-86f7-4805-a150-4dfe1e85452d" providerId="ADAL" clId="{479A6DD6-66CC-4926-9851-6E141DE3DE3A}" dt="2020-06-20T10:09:10.913" v="79" actId="1036"/>
          <ac:spMkLst>
            <pc:docMk/>
            <pc:sldMk cId="4121850181" sldId="289"/>
            <ac:spMk id="14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0:09:10.913" v="79" actId="1036"/>
          <ac:spMkLst>
            <pc:docMk/>
            <pc:sldMk cId="4121850181" sldId="289"/>
            <ac:spMk id="16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0:09:10.913" v="79" actId="1036"/>
          <ac:spMkLst>
            <pc:docMk/>
            <pc:sldMk cId="4121850181" sldId="289"/>
            <ac:spMk id="19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0:09:10.913" v="79" actId="1036"/>
          <ac:spMkLst>
            <pc:docMk/>
            <pc:sldMk cId="4121850181" sldId="289"/>
            <ac:spMk id="22" creationId="{00000000-0000-0000-0000-000000000000}"/>
          </ac:spMkLst>
        </pc:spChg>
      </pc:sldChg>
      <pc:sldChg chg="modSp mod">
        <pc:chgData name="Widad El Ouataoui" userId="0186fd44-86f7-4805-a150-4dfe1e85452d" providerId="ADAL" clId="{479A6DD6-66CC-4926-9851-6E141DE3DE3A}" dt="2020-06-20T11:31:24.728" v="476" actId="207"/>
        <pc:sldMkLst>
          <pc:docMk/>
          <pc:sldMk cId="3847703818" sldId="319"/>
        </pc:sldMkLst>
        <pc:spChg chg="mod">
          <ac:chgData name="Widad El Ouataoui" userId="0186fd44-86f7-4805-a150-4dfe1e85452d" providerId="ADAL" clId="{479A6DD6-66CC-4926-9851-6E141DE3DE3A}" dt="2020-06-20T11:31:24.728" v="476" actId="207"/>
          <ac:spMkLst>
            <pc:docMk/>
            <pc:sldMk cId="3847703818" sldId="319"/>
            <ac:spMk id="17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1:23:20.366" v="387" actId="1076"/>
          <ac:spMkLst>
            <pc:docMk/>
            <pc:sldMk cId="3847703818" sldId="319"/>
            <ac:spMk id="19" creationId="{00000000-0000-0000-0000-000000000000}"/>
          </ac:spMkLst>
        </pc:spChg>
      </pc:sldChg>
      <pc:sldChg chg="modSp">
        <pc:chgData name="Widad El Ouataoui" userId="0186fd44-86f7-4805-a150-4dfe1e85452d" providerId="ADAL" clId="{479A6DD6-66CC-4926-9851-6E141DE3DE3A}" dt="2020-06-20T11:31:49.021" v="478" actId="207"/>
        <pc:sldMkLst>
          <pc:docMk/>
          <pc:sldMk cId="684641556" sldId="326"/>
        </pc:sldMkLst>
        <pc:spChg chg="mod">
          <ac:chgData name="Widad El Ouataoui" userId="0186fd44-86f7-4805-a150-4dfe1e85452d" providerId="ADAL" clId="{479A6DD6-66CC-4926-9851-6E141DE3DE3A}" dt="2020-06-20T11:31:49.021" v="478" actId="207"/>
          <ac:spMkLst>
            <pc:docMk/>
            <pc:sldMk cId="684641556" sldId="326"/>
            <ac:spMk id="17" creationId="{00000000-0000-0000-0000-000000000000}"/>
          </ac:spMkLst>
        </pc:spChg>
      </pc:sldChg>
      <pc:sldChg chg="modSp mod modAnim">
        <pc:chgData name="Widad El Ouataoui" userId="0186fd44-86f7-4805-a150-4dfe1e85452d" providerId="ADAL" clId="{479A6DD6-66CC-4926-9851-6E141DE3DE3A}" dt="2020-06-20T22:21:05.317" v="3353"/>
        <pc:sldMkLst>
          <pc:docMk/>
          <pc:sldMk cId="2376114967" sldId="339"/>
        </pc:sldMkLst>
        <pc:spChg chg="mod">
          <ac:chgData name="Widad El Ouataoui" userId="0186fd44-86f7-4805-a150-4dfe1e85452d" providerId="ADAL" clId="{479A6DD6-66CC-4926-9851-6E141DE3DE3A}" dt="2020-06-20T14:47:09.139" v="1258" actId="1076"/>
          <ac:spMkLst>
            <pc:docMk/>
            <pc:sldMk cId="2376114967" sldId="339"/>
            <ac:spMk id="9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4:47:01.766" v="1257" actId="1076"/>
          <ac:spMkLst>
            <pc:docMk/>
            <pc:sldMk cId="2376114967" sldId="339"/>
            <ac:spMk id="10" creationId="{00000000-0000-0000-0000-000000000000}"/>
          </ac:spMkLst>
        </pc:spChg>
      </pc:sldChg>
      <pc:sldChg chg="addSp delSp modSp mod">
        <pc:chgData name="Widad El Ouataoui" userId="0186fd44-86f7-4805-a150-4dfe1e85452d" providerId="ADAL" clId="{479A6DD6-66CC-4926-9851-6E141DE3DE3A}" dt="2020-06-20T10:23:02.296" v="114" actId="478"/>
        <pc:sldMkLst>
          <pc:docMk/>
          <pc:sldMk cId="1208037074" sldId="357"/>
        </pc:sldMkLst>
        <pc:spChg chg="add del mod">
          <ac:chgData name="Widad El Ouataoui" userId="0186fd44-86f7-4805-a150-4dfe1e85452d" providerId="ADAL" clId="{479A6DD6-66CC-4926-9851-6E141DE3DE3A}" dt="2020-06-20T10:22:51.845" v="110" actId="478"/>
          <ac:spMkLst>
            <pc:docMk/>
            <pc:sldMk cId="1208037074" sldId="357"/>
            <ac:spMk id="3" creationId="{607132A5-C031-4060-A23E-CAB28D0CF015}"/>
          </ac:spMkLst>
        </pc:spChg>
        <pc:spChg chg="del">
          <ac:chgData name="Widad El Ouataoui" userId="0186fd44-86f7-4805-a150-4dfe1e85452d" providerId="ADAL" clId="{479A6DD6-66CC-4926-9851-6E141DE3DE3A}" dt="2020-06-20T10:22:49.739" v="109" actId="478"/>
          <ac:spMkLst>
            <pc:docMk/>
            <pc:sldMk cId="1208037074" sldId="357"/>
            <ac:spMk id="5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0:23:01.004" v="113" actId="478"/>
          <ac:spMkLst>
            <pc:docMk/>
            <pc:sldMk cId="1208037074" sldId="357"/>
            <ac:spMk id="6" creationId="{00000000-0000-0000-0000-000000000000}"/>
          </ac:spMkLst>
        </pc:spChg>
        <pc:spChg chg="add del mod">
          <ac:chgData name="Widad El Ouataoui" userId="0186fd44-86f7-4805-a150-4dfe1e85452d" providerId="ADAL" clId="{479A6DD6-66CC-4926-9851-6E141DE3DE3A}" dt="2020-06-20T10:23:02.296" v="114" actId="478"/>
          <ac:spMkLst>
            <pc:docMk/>
            <pc:sldMk cId="1208037074" sldId="357"/>
            <ac:spMk id="13" creationId="{5100FBD4-C0D2-495A-B0B2-717AFE492E8A}"/>
          </ac:spMkLst>
        </pc:spChg>
        <pc:graphicFrameChg chg="add mod">
          <ac:chgData name="Widad El Ouataoui" userId="0186fd44-86f7-4805-a150-4dfe1e85452d" providerId="ADAL" clId="{479A6DD6-66CC-4926-9851-6E141DE3DE3A}" dt="2020-06-20T10:22:58.468" v="112" actId="1076"/>
          <ac:graphicFrameMkLst>
            <pc:docMk/>
            <pc:sldMk cId="1208037074" sldId="357"/>
            <ac:graphicFrameMk id="12" creationId="{8A340A48-C960-4F31-BBBC-15E71B42CCC3}"/>
          </ac:graphicFrameMkLst>
        </pc:graphicFrameChg>
      </pc:sldChg>
      <pc:sldChg chg="delSp modSp mod modAnim">
        <pc:chgData name="Widad El Ouataoui" userId="0186fd44-86f7-4805-a150-4dfe1e85452d" providerId="ADAL" clId="{479A6DD6-66CC-4926-9851-6E141DE3DE3A}" dt="2020-06-20T22:18:49.243" v="3347"/>
        <pc:sldMkLst>
          <pc:docMk/>
          <pc:sldMk cId="3649644350" sldId="358"/>
        </pc:sldMkLst>
        <pc:spChg chg="mod">
          <ac:chgData name="Widad El Ouataoui" userId="0186fd44-86f7-4805-a150-4dfe1e85452d" providerId="ADAL" clId="{479A6DD6-66CC-4926-9851-6E141DE3DE3A}" dt="2020-06-20T22:12:45.326" v="3331" actId="20577"/>
          <ac:spMkLst>
            <pc:docMk/>
            <pc:sldMk cId="3649644350" sldId="358"/>
            <ac:spMk id="2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22:14:03.259" v="3342" actId="1076"/>
          <ac:spMkLst>
            <pc:docMk/>
            <pc:sldMk cId="3649644350" sldId="358"/>
            <ac:spMk id="3" creationId="{00000000-0000-0000-0000-000000000000}"/>
          </ac:spMkLst>
        </pc:spChg>
        <pc:spChg chg="del mod">
          <ac:chgData name="Widad El Ouataoui" userId="0186fd44-86f7-4805-a150-4dfe1e85452d" providerId="ADAL" clId="{479A6DD6-66CC-4926-9851-6E141DE3DE3A}" dt="2020-06-20T22:13:25.845" v="3333" actId="478"/>
          <ac:spMkLst>
            <pc:docMk/>
            <pc:sldMk cId="3649644350" sldId="358"/>
            <ac:spMk id="5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22:13:27.833" v="3334" actId="478"/>
          <ac:spMkLst>
            <pc:docMk/>
            <pc:sldMk cId="3649644350" sldId="358"/>
            <ac:spMk id="7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22:13:32.260" v="3335" actId="478"/>
          <ac:spMkLst>
            <pc:docMk/>
            <pc:sldMk cId="3649644350" sldId="358"/>
            <ac:spMk id="9" creationId="{00000000-0000-0000-0000-000000000000}"/>
          </ac:spMkLst>
        </pc:spChg>
        <pc:spChg chg="del mod">
          <ac:chgData name="Widad El Ouataoui" userId="0186fd44-86f7-4805-a150-4dfe1e85452d" providerId="ADAL" clId="{479A6DD6-66CC-4926-9851-6E141DE3DE3A}" dt="2020-06-20T22:13:38.235" v="3337" actId="478"/>
          <ac:spMkLst>
            <pc:docMk/>
            <pc:sldMk cId="3649644350" sldId="358"/>
            <ac:spMk id="11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22:13:41.639" v="3338" actId="478"/>
          <ac:spMkLst>
            <pc:docMk/>
            <pc:sldMk cId="3649644350" sldId="358"/>
            <ac:spMk id="13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22:13:44.274" v="3339" actId="478"/>
          <ac:spMkLst>
            <pc:docMk/>
            <pc:sldMk cId="3649644350" sldId="358"/>
            <ac:spMk id="15" creationId="{00000000-0000-0000-0000-000000000000}"/>
          </ac:spMkLst>
        </pc:spChg>
      </pc:sldChg>
      <pc:sldChg chg="addSp delSp modSp mod ord delAnim modAnim">
        <pc:chgData name="Widad El Ouataoui" userId="0186fd44-86f7-4805-a150-4dfe1e85452d" providerId="ADAL" clId="{479A6DD6-66CC-4926-9851-6E141DE3DE3A}" dt="2020-06-20T23:30:52.857" v="3702" actId="113"/>
        <pc:sldMkLst>
          <pc:docMk/>
          <pc:sldMk cId="4241611327" sldId="359"/>
        </pc:sldMkLst>
        <pc:spChg chg="add del mod ord">
          <ac:chgData name="Widad El Ouataoui" userId="0186fd44-86f7-4805-a150-4dfe1e85452d" providerId="ADAL" clId="{479A6DD6-66CC-4926-9851-6E141DE3DE3A}" dt="2020-06-20T10:56:14.435" v="183" actId="478"/>
          <ac:spMkLst>
            <pc:docMk/>
            <pc:sldMk cId="4241611327" sldId="359"/>
            <ac:spMk id="2" creationId="{18E7C8A6-32C1-48EF-9007-D0461412A7FE}"/>
          </ac:spMkLst>
        </pc:spChg>
        <pc:spChg chg="mod">
          <ac:chgData name="Widad El Ouataoui" userId="0186fd44-86f7-4805-a150-4dfe1e85452d" providerId="ADAL" clId="{479A6DD6-66CC-4926-9851-6E141DE3DE3A}" dt="2020-06-20T12:02:55.964" v="647" actId="1076"/>
          <ac:spMkLst>
            <pc:docMk/>
            <pc:sldMk cId="4241611327" sldId="359"/>
            <ac:spMk id="3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1:01:44.742" v="272" actId="1076"/>
          <ac:spMkLst>
            <pc:docMk/>
            <pc:sldMk cId="4241611327" sldId="359"/>
            <ac:spMk id="4" creationId="{00000000-0000-0000-0000-000000000000}"/>
          </ac:spMkLst>
        </pc:spChg>
        <pc:spChg chg="ord">
          <ac:chgData name="Widad El Ouataoui" userId="0186fd44-86f7-4805-a150-4dfe1e85452d" providerId="ADAL" clId="{479A6DD6-66CC-4926-9851-6E141DE3DE3A}" dt="2020-06-20T10:40:14.057" v="131" actId="167"/>
          <ac:spMkLst>
            <pc:docMk/>
            <pc:sldMk cId="4241611327" sldId="359"/>
            <ac:spMk id="5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0:50:11.017" v="153" actId="11529"/>
          <ac:spMkLst>
            <pc:docMk/>
            <pc:sldMk cId="4241611327" sldId="359"/>
            <ac:spMk id="7" creationId="{E5DE4BA8-8901-4428-87D3-DC229D4F4F9E}"/>
          </ac:spMkLst>
        </pc:spChg>
        <pc:spChg chg="add del mod ord">
          <ac:chgData name="Widad El Ouataoui" userId="0186fd44-86f7-4805-a150-4dfe1e85452d" providerId="ADAL" clId="{479A6DD6-66CC-4926-9851-6E141DE3DE3A}" dt="2020-06-20T11:26:15.461" v="396" actId="1076"/>
          <ac:spMkLst>
            <pc:docMk/>
            <pc:sldMk cId="4241611327" sldId="359"/>
            <ac:spMk id="8" creationId="{F493EB41-D006-4717-8C68-97395AA73E60}"/>
          </ac:spMkLst>
        </pc:spChg>
        <pc:spChg chg="add mod ord">
          <ac:chgData name="Widad El Ouataoui" userId="0186fd44-86f7-4805-a150-4dfe1e85452d" providerId="ADAL" clId="{479A6DD6-66CC-4926-9851-6E141DE3DE3A}" dt="2020-06-20T11:43:14.952" v="548" actId="1076"/>
          <ac:spMkLst>
            <pc:docMk/>
            <pc:sldMk cId="4241611327" sldId="359"/>
            <ac:spMk id="14" creationId="{EBD82C8B-2EF0-48A1-AC17-98D673692672}"/>
          </ac:spMkLst>
        </pc:spChg>
        <pc:spChg chg="add del mod">
          <ac:chgData name="Widad El Ouataoui" userId="0186fd44-86f7-4805-a150-4dfe1e85452d" providerId="ADAL" clId="{479A6DD6-66CC-4926-9851-6E141DE3DE3A}" dt="2020-06-20T11:23:48.264" v="388" actId="478"/>
          <ac:spMkLst>
            <pc:docMk/>
            <pc:sldMk cId="4241611327" sldId="359"/>
            <ac:spMk id="15" creationId="{95D54599-32B3-4735-985F-F689A8C208A0}"/>
          </ac:spMkLst>
        </pc:spChg>
        <pc:spChg chg="add del mod">
          <ac:chgData name="Widad El Ouataoui" userId="0186fd44-86f7-4805-a150-4dfe1e85452d" providerId="ADAL" clId="{479A6DD6-66CC-4926-9851-6E141DE3DE3A}" dt="2020-06-20T11:23:48.264" v="388" actId="478"/>
          <ac:spMkLst>
            <pc:docMk/>
            <pc:sldMk cId="4241611327" sldId="359"/>
            <ac:spMk id="16" creationId="{1E41C7EA-E184-469E-958C-FEA7997AB935}"/>
          </ac:spMkLst>
        </pc:spChg>
        <pc:spChg chg="add del mod topLvl">
          <ac:chgData name="Widad El Ouataoui" userId="0186fd44-86f7-4805-a150-4dfe1e85452d" providerId="ADAL" clId="{479A6DD6-66CC-4926-9851-6E141DE3DE3A}" dt="2020-06-20T21:40:01.566" v="3102" actId="165"/>
          <ac:spMkLst>
            <pc:docMk/>
            <pc:sldMk cId="4241611327" sldId="359"/>
            <ac:spMk id="17" creationId="{532D1AB1-A409-4649-A8E6-50D277EC189A}"/>
          </ac:spMkLst>
        </pc:spChg>
        <pc:spChg chg="add del mod">
          <ac:chgData name="Widad El Ouataoui" userId="0186fd44-86f7-4805-a150-4dfe1e85452d" providerId="ADAL" clId="{479A6DD6-66CC-4926-9851-6E141DE3DE3A}" dt="2020-06-20T11:23:48.264" v="388" actId="478"/>
          <ac:spMkLst>
            <pc:docMk/>
            <pc:sldMk cId="4241611327" sldId="359"/>
            <ac:spMk id="17" creationId="{EC2A9105-ADDC-4354-8847-F387F185CDA9}"/>
          </ac:spMkLst>
        </pc:spChg>
        <pc:spChg chg="add mod">
          <ac:chgData name="Widad El Ouataoui" userId="0186fd44-86f7-4805-a150-4dfe1e85452d" providerId="ADAL" clId="{479A6DD6-66CC-4926-9851-6E141DE3DE3A}" dt="2020-06-20T23:03:06.519" v="3582" actId="164"/>
          <ac:spMkLst>
            <pc:docMk/>
            <pc:sldMk cId="4241611327" sldId="359"/>
            <ac:spMk id="18" creationId="{E43AC174-0F42-40E0-8594-E219E7734F72}"/>
          </ac:spMkLst>
        </pc:spChg>
        <pc:spChg chg="add mod">
          <ac:chgData name="Widad El Ouataoui" userId="0186fd44-86f7-4805-a150-4dfe1e85452d" providerId="ADAL" clId="{479A6DD6-66CC-4926-9851-6E141DE3DE3A}" dt="2020-06-20T23:01:18.112" v="3558" actId="164"/>
          <ac:spMkLst>
            <pc:docMk/>
            <pc:sldMk cId="4241611327" sldId="359"/>
            <ac:spMk id="19" creationId="{4B3636B8-4F7C-4E82-A719-CFEFA131708C}"/>
          </ac:spMkLst>
        </pc:spChg>
        <pc:spChg chg="add mod">
          <ac:chgData name="Widad El Ouataoui" userId="0186fd44-86f7-4805-a150-4dfe1e85452d" providerId="ADAL" clId="{479A6DD6-66CC-4926-9851-6E141DE3DE3A}" dt="2020-06-20T23:01:18.112" v="3558" actId="164"/>
          <ac:spMkLst>
            <pc:docMk/>
            <pc:sldMk cId="4241611327" sldId="359"/>
            <ac:spMk id="20" creationId="{9AD3330F-F398-4E46-B798-02F9F5A811FC}"/>
          </ac:spMkLst>
        </pc:spChg>
        <pc:spChg chg="mod topLvl">
          <ac:chgData name="Widad El Ouataoui" userId="0186fd44-86f7-4805-a150-4dfe1e85452d" providerId="ADAL" clId="{479A6DD6-66CC-4926-9851-6E141DE3DE3A}" dt="2020-06-20T21:40:01.566" v="3102" actId="165"/>
          <ac:spMkLst>
            <pc:docMk/>
            <pc:sldMk cId="4241611327" sldId="359"/>
            <ac:spMk id="21" creationId="{592C3ADA-9F05-40AF-9C81-02904C420683}"/>
          </ac:spMkLst>
        </pc:spChg>
        <pc:spChg chg="add mod">
          <ac:chgData name="Widad El Ouataoui" userId="0186fd44-86f7-4805-a150-4dfe1e85452d" providerId="ADAL" clId="{479A6DD6-66CC-4926-9851-6E141DE3DE3A}" dt="2020-06-20T23:30:52.857" v="3702" actId="113"/>
          <ac:spMkLst>
            <pc:docMk/>
            <pc:sldMk cId="4241611327" sldId="359"/>
            <ac:spMk id="22" creationId="{7CB2F751-5129-4785-A7C9-0456357BDD0F}"/>
          </ac:spMkLst>
        </pc:spChg>
        <pc:spChg chg="add mod">
          <ac:chgData name="Widad El Ouataoui" userId="0186fd44-86f7-4805-a150-4dfe1e85452d" providerId="ADAL" clId="{479A6DD6-66CC-4926-9851-6E141DE3DE3A}" dt="2020-06-20T13:29:44.829" v="841" actId="208"/>
          <ac:spMkLst>
            <pc:docMk/>
            <pc:sldMk cId="4241611327" sldId="359"/>
            <ac:spMk id="24" creationId="{9C200890-79A2-4E23-A8CA-0D3092E48DB8}"/>
          </ac:spMkLst>
        </pc:spChg>
        <pc:spChg chg="add mod">
          <ac:chgData name="Widad El Ouataoui" userId="0186fd44-86f7-4805-a150-4dfe1e85452d" providerId="ADAL" clId="{479A6DD6-66CC-4926-9851-6E141DE3DE3A}" dt="2020-06-20T12:38:39.675" v="790" actId="1076"/>
          <ac:spMkLst>
            <pc:docMk/>
            <pc:sldMk cId="4241611327" sldId="359"/>
            <ac:spMk id="25" creationId="{19F7F9A0-75F8-4E24-8A32-83230B7FB457}"/>
          </ac:spMkLst>
        </pc:spChg>
        <pc:spChg chg="add del mod topLvl">
          <ac:chgData name="Widad El Ouataoui" userId="0186fd44-86f7-4805-a150-4dfe1e85452d" providerId="ADAL" clId="{479A6DD6-66CC-4926-9851-6E141DE3DE3A}" dt="2020-06-20T21:42:45.535" v="3138" actId="478"/>
          <ac:spMkLst>
            <pc:docMk/>
            <pc:sldMk cId="4241611327" sldId="359"/>
            <ac:spMk id="26" creationId="{DC7A8CC5-8D2F-41D8-835B-A8B0A4C78BBF}"/>
          </ac:spMkLst>
        </pc:spChg>
        <pc:spChg chg="add mod">
          <ac:chgData name="Widad El Ouataoui" userId="0186fd44-86f7-4805-a150-4dfe1e85452d" providerId="ADAL" clId="{479A6DD6-66CC-4926-9851-6E141DE3DE3A}" dt="2020-06-20T12:38:39.675" v="790" actId="1076"/>
          <ac:spMkLst>
            <pc:docMk/>
            <pc:sldMk cId="4241611327" sldId="359"/>
            <ac:spMk id="27" creationId="{445E1141-325C-43EB-81DA-133914FC7CCB}"/>
          </ac:spMkLst>
        </pc:spChg>
        <pc:spChg chg="add mod">
          <ac:chgData name="Widad El Ouataoui" userId="0186fd44-86f7-4805-a150-4dfe1e85452d" providerId="ADAL" clId="{479A6DD6-66CC-4926-9851-6E141DE3DE3A}" dt="2020-06-20T12:38:39.675" v="790" actId="1076"/>
          <ac:spMkLst>
            <pc:docMk/>
            <pc:sldMk cId="4241611327" sldId="359"/>
            <ac:spMk id="28" creationId="{1D19A27E-3F39-48D5-9880-1EBB507CF7C7}"/>
          </ac:spMkLst>
        </pc:spChg>
        <pc:spChg chg="add mod">
          <ac:chgData name="Widad El Ouataoui" userId="0186fd44-86f7-4805-a150-4dfe1e85452d" providerId="ADAL" clId="{479A6DD6-66CC-4926-9851-6E141DE3DE3A}" dt="2020-06-20T12:38:39.675" v="790" actId="1076"/>
          <ac:spMkLst>
            <pc:docMk/>
            <pc:sldMk cId="4241611327" sldId="359"/>
            <ac:spMk id="29" creationId="{97AC8088-D01C-40DB-A528-D0D830A36CB3}"/>
          </ac:spMkLst>
        </pc:spChg>
        <pc:spChg chg="add mod">
          <ac:chgData name="Widad El Ouataoui" userId="0186fd44-86f7-4805-a150-4dfe1e85452d" providerId="ADAL" clId="{479A6DD6-66CC-4926-9851-6E141DE3DE3A}" dt="2020-06-20T12:38:39.675" v="790" actId="1076"/>
          <ac:spMkLst>
            <pc:docMk/>
            <pc:sldMk cId="4241611327" sldId="359"/>
            <ac:spMk id="30" creationId="{A14E7AC4-BB82-4D92-84AA-1803F8489609}"/>
          </ac:spMkLst>
        </pc:spChg>
        <pc:spChg chg="add mod">
          <ac:chgData name="Widad El Ouataoui" userId="0186fd44-86f7-4805-a150-4dfe1e85452d" providerId="ADAL" clId="{479A6DD6-66CC-4926-9851-6E141DE3DE3A}" dt="2020-06-20T12:38:39.675" v="790" actId="1076"/>
          <ac:spMkLst>
            <pc:docMk/>
            <pc:sldMk cId="4241611327" sldId="359"/>
            <ac:spMk id="31" creationId="{9A8D31FC-87F3-4439-A934-B1728A8D5735}"/>
          </ac:spMkLst>
        </pc:spChg>
        <pc:spChg chg="add mod ord topLvl">
          <ac:chgData name="Widad El Ouataoui" userId="0186fd44-86f7-4805-a150-4dfe1e85452d" providerId="ADAL" clId="{479A6DD6-66CC-4926-9851-6E141DE3DE3A}" dt="2020-06-20T21:42:17.810" v="3135" actId="1076"/>
          <ac:spMkLst>
            <pc:docMk/>
            <pc:sldMk cId="4241611327" sldId="359"/>
            <ac:spMk id="32" creationId="{0F097EE1-F9EF-412B-9E9B-C4F0122C6532}"/>
          </ac:spMkLst>
        </pc:spChg>
        <pc:spChg chg="add mod">
          <ac:chgData name="Widad El Ouataoui" userId="0186fd44-86f7-4805-a150-4dfe1e85452d" providerId="ADAL" clId="{479A6DD6-66CC-4926-9851-6E141DE3DE3A}" dt="2020-06-20T12:38:39.675" v="790" actId="1076"/>
          <ac:spMkLst>
            <pc:docMk/>
            <pc:sldMk cId="4241611327" sldId="359"/>
            <ac:spMk id="33" creationId="{B88B8692-2A65-41D4-ACF2-415B09F14449}"/>
          </ac:spMkLst>
        </pc:spChg>
        <pc:spChg chg="add mod">
          <ac:chgData name="Widad El Ouataoui" userId="0186fd44-86f7-4805-a150-4dfe1e85452d" providerId="ADAL" clId="{479A6DD6-66CC-4926-9851-6E141DE3DE3A}" dt="2020-06-20T12:38:39.675" v="790" actId="1076"/>
          <ac:spMkLst>
            <pc:docMk/>
            <pc:sldMk cId="4241611327" sldId="359"/>
            <ac:spMk id="34" creationId="{9B52DC02-452C-4D77-B525-4849741FF14E}"/>
          </ac:spMkLst>
        </pc:spChg>
        <pc:spChg chg="add mod">
          <ac:chgData name="Widad El Ouataoui" userId="0186fd44-86f7-4805-a150-4dfe1e85452d" providerId="ADAL" clId="{479A6DD6-66CC-4926-9851-6E141DE3DE3A}" dt="2020-06-20T12:38:39.675" v="790" actId="1076"/>
          <ac:spMkLst>
            <pc:docMk/>
            <pc:sldMk cId="4241611327" sldId="359"/>
            <ac:spMk id="35" creationId="{129D1B8A-981F-4EDB-BA6C-0E009DB0D531}"/>
          </ac:spMkLst>
        </pc:spChg>
        <pc:spChg chg="add mod">
          <ac:chgData name="Widad El Ouataoui" userId="0186fd44-86f7-4805-a150-4dfe1e85452d" providerId="ADAL" clId="{479A6DD6-66CC-4926-9851-6E141DE3DE3A}" dt="2020-06-20T12:38:39.675" v="790" actId="1076"/>
          <ac:spMkLst>
            <pc:docMk/>
            <pc:sldMk cId="4241611327" sldId="359"/>
            <ac:spMk id="37" creationId="{EBE535EF-4B26-4AF7-AA62-473585BA8BEB}"/>
          </ac:spMkLst>
        </pc:spChg>
        <pc:spChg chg="add mod">
          <ac:chgData name="Widad El Ouataoui" userId="0186fd44-86f7-4805-a150-4dfe1e85452d" providerId="ADAL" clId="{479A6DD6-66CC-4926-9851-6E141DE3DE3A}" dt="2020-06-20T12:38:39.675" v="790" actId="1076"/>
          <ac:spMkLst>
            <pc:docMk/>
            <pc:sldMk cId="4241611327" sldId="359"/>
            <ac:spMk id="38" creationId="{3A444BD1-B3C0-41BD-906A-A0CDFC670EDD}"/>
          </ac:spMkLst>
        </pc:spChg>
        <pc:spChg chg="add mod">
          <ac:chgData name="Widad El Ouataoui" userId="0186fd44-86f7-4805-a150-4dfe1e85452d" providerId="ADAL" clId="{479A6DD6-66CC-4926-9851-6E141DE3DE3A}" dt="2020-06-20T12:38:39.675" v="790" actId="1076"/>
          <ac:spMkLst>
            <pc:docMk/>
            <pc:sldMk cId="4241611327" sldId="359"/>
            <ac:spMk id="39" creationId="{F14CB14A-6085-4616-8829-F6490DEE920A}"/>
          </ac:spMkLst>
        </pc:spChg>
        <pc:spChg chg="add mod">
          <ac:chgData name="Widad El Ouataoui" userId="0186fd44-86f7-4805-a150-4dfe1e85452d" providerId="ADAL" clId="{479A6DD6-66CC-4926-9851-6E141DE3DE3A}" dt="2020-06-20T12:38:39.675" v="790" actId="1076"/>
          <ac:spMkLst>
            <pc:docMk/>
            <pc:sldMk cId="4241611327" sldId="359"/>
            <ac:spMk id="41" creationId="{CBB41B47-B037-4BFC-B31A-6105B1101D9B}"/>
          </ac:spMkLst>
        </pc:spChg>
        <pc:spChg chg="add mod">
          <ac:chgData name="Widad El Ouataoui" userId="0186fd44-86f7-4805-a150-4dfe1e85452d" providerId="ADAL" clId="{479A6DD6-66CC-4926-9851-6E141DE3DE3A}" dt="2020-06-20T12:38:39.675" v="790" actId="1076"/>
          <ac:spMkLst>
            <pc:docMk/>
            <pc:sldMk cId="4241611327" sldId="359"/>
            <ac:spMk id="43" creationId="{A021B3E2-4E08-4CEF-B49C-E00F07DBFE02}"/>
          </ac:spMkLst>
        </pc:spChg>
        <pc:spChg chg="add mod">
          <ac:chgData name="Widad El Ouataoui" userId="0186fd44-86f7-4805-a150-4dfe1e85452d" providerId="ADAL" clId="{479A6DD6-66CC-4926-9851-6E141DE3DE3A}" dt="2020-06-20T21:34:49.447" v="3068" actId="164"/>
          <ac:spMkLst>
            <pc:docMk/>
            <pc:sldMk cId="4241611327" sldId="359"/>
            <ac:spMk id="44" creationId="{A3A36162-8388-4655-8FC6-C496872D4769}"/>
          </ac:spMkLst>
        </pc:spChg>
        <pc:spChg chg="add mod ord topLvl">
          <ac:chgData name="Widad El Ouataoui" userId="0186fd44-86f7-4805-a150-4dfe1e85452d" providerId="ADAL" clId="{479A6DD6-66CC-4926-9851-6E141DE3DE3A}" dt="2020-06-20T21:34:49.447" v="3068" actId="164"/>
          <ac:spMkLst>
            <pc:docMk/>
            <pc:sldMk cId="4241611327" sldId="359"/>
            <ac:spMk id="45" creationId="{8C4FF942-BECD-4688-9020-F1C623C4E8DC}"/>
          </ac:spMkLst>
        </pc:spChg>
        <pc:spChg chg="add mod topLvl">
          <ac:chgData name="Widad El Ouataoui" userId="0186fd44-86f7-4805-a150-4dfe1e85452d" providerId="ADAL" clId="{479A6DD6-66CC-4926-9851-6E141DE3DE3A}" dt="2020-06-20T21:34:13.535" v="3067" actId="165"/>
          <ac:spMkLst>
            <pc:docMk/>
            <pc:sldMk cId="4241611327" sldId="359"/>
            <ac:spMk id="47" creationId="{793EBA2F-7A78-4AFA-BB02-8AAFF3A5FFF6}"/>
          </ac:spMkLst>
        </pc:spChg>
        <pc:spChg chg="add mod">
          <ac:chgData name="Widad El Ouataoui" userId="0186fd44-86f7-4805-a150-4dfe1e85452d" providerId="ADAL" clId="{479A6DD6-66CC-4926-9851-6E141DE3DE3A}" dt="2020-06-20T12:38:39.675" v="790" actId="1076"/>
          <ac:spMkLst>
            <pc:docMk/>
            <pc:sldMk cId="4241611327" sldId="359"/>
            <ac:spMk id="48" creationId="{3B73E3AE-63BA-48D8-96CA-D48FB64773CB}"/>
          </ac:spMkLst>
        </pc:spChg>
        <pc:grpChg chg="add mod">
          <ac:chgData name="Widad El Ouataoui" userId="0186fd44-86f7-4805-a150-4dfe1e85452d" providerId="ADAL" clId="{479A6DD6-66CC-4926-9851-6E141DE3DE3A}" dt="2020-06-20T21:29:00.046" v="3007" actId="164"/>
          <ac:grpSpMkLst>
            <pc:docMk/>
            <pc:sldMk cId="4241611327" sldId="359"/>
            <ac:grpSpMk id="2" creationId="{5A76A66F-C547-4ED8-B3BA-D9E1796AC06F}"/>
          </ac:grpSpMkLst>
        </pc:grpChg>
        <pc:grpChg chg="add mod">
          <ac:chgData name="Widad El Ouataoui" userId="0186fd44-86f7-4805-a150-4dfe1e85452d" providerId="ADAL" clId="{479A6DD6-66CC-4926-9851-6E141DE3DE3A}" dt="2020-06-20T21:29:12.491" v="3009" actId="164"/>
          <ac:grpSpMkLst>
            <pc:docMk/>
            <pc:sldMk cId="4241611327" sldId="359"/>
            <ac:grpSpMk id="7" creationId="{5D1236B3-D9D1-47EC-B45D-EE3C07A97E0C}"/>
          </ac:grpSpMkLst>
        </pc:grpChg>
        <pc:grpChg chg="add del mod topLvl">
          <ac:chgData name="Widad El Ouataoui" userId="0186fd44-86f7-4805-a150-4dfe1e85452d" providerId="ADAL" clId="{479A6DD6-66CC-4926-9851-6E141DE3DE3A}" dt="2020-06-20T21:34:13.535" v="3067" actId="165"/>
          <ac:grpSpMkLst>
            <pc:docMk/>
            <pc:sldMk cId="4241611327" sldId="359"/>
            <ac:grpSpMk id="9" creationId="{064F4E28-E5CE-4BD6-805B-BC1C117FDFE3}"/>
          </ac:grpSpMkLst>
        </pc:grpChg>
        <pc:grpChg chg="add mod">
          <ac:chgData name="Widad El Ouataoui" userId="0186fd44-86f7-4805-a150-4dfe1e85452d" providerId="ADAL" clId="{479A6DD6-66CC-4926-9851-6E141DE3DE3A}" dt="2020-06-20T21:32:22.365" v="3058" actId="164"/>
          <ac:grpSpMkLst>
            <pc:docMk/>
            <pc:sldMk cId="4241611327" sldId="359"/>
            <ac:grpSpMk id="10" creationId="{729328AF-5710-4AEB-AA3D-20894D7D89C8}"/>
          </ac:grpSpMkLst>
        </pc:grpChg>
        <pc:grpChg chg="add del mod">
          <ac:chgData name="Widad El Ouataoui" userId="0186fd44-86f7-4805-a150-4dfe1e85452d" providerId="ADAL" clId="{479A6DD6-66CC-4926-9851-6E141DE3DE3A}" dt="2020-06-20T21:34:07.286" v="3066" actId="165"/>
          <ac:grpSpMkLst>
            <pc:docMk/>
            <pc:sldMk cId="4241611327" sldId="359"/>
            <ac:grpSpMk id="11" creationId="{FE96FDC6-522A-41E4-B269-45763140D44F}"/>
          </ac:grpSpMkLst>
        </pc:grpChg>
        <pc:grpChg chg="add mod">
          <ac:chgData name="Widad El Ouataoui" userId="0186fd44-86f7-4805-a150-4dfe1e85452d" providerId="ADAL" clId="{479A6DD6-66CC-4926-9851-6E141DE3DE3A}" dt="2020-06-20T21:34:49.447" v="3068" actId="164"/>
          <ac:grpSpMkLst>
            <pc:docMk/>
            <pc:sldMk cId="4241611327" sldId="359"/>
            <ac:grpSpMk id="12" creationId="{40DAB847-269C-4767-9982-88EC462A5203}"/>
          </ac:grpSpMkLst>
        </pc:grpChg>
        <pc:grpChg chg="add del mod topLvl">
          <ac:chgData name="Widad El Ouataoui" userId="0186fd44-86f7-4805-a150-4dfe1e85452d" providerId="ADAL" clId="{479A6DD6-66CC-4926-9851-6E141DE3DE3A}" dt="2020-06-20T21:38:42.647" v="3087" actId="165"/>
          <ac:grpSpMkLst>
            <pc:docMk/>
            <pc:sldMk cId="4241611327" sldId="359"/>
            <ac:grpSpMk id="13" creationId="{947F4369-D0B4-45F0-933F-A0BE5ADEAE87}"/>
          </ac:grpSpMkLst>
        </pc:grpChg>
        <pc:grpChg chg="add del mod">
          <ac:chgData name="Widad El Ouataoui" userId="0186fd44-86f7-4805-a150-4dfe1e85452d" providerId="ADAL" clId="{479A6DD6-66CC-4926-9851-6E141DE3DE3A}" dt="2020-06-20T21:38:35.372" v="3086" actId="165"/>
          <ac:grpSpMkLst>
            <pc:docMk/>
            <pc:sldMk cId="4241611327" sldId="359"/>
            <ac:grpSpMk id="15" creationId="{620C4A45-673A-49AB-A336-A194C62387A5}"/>
          </ac:grpSpMkLst>
        </pc:grpChg>
        <pc:grpChg chg="add del mod">
          <ac:chgData name="Widad El Ouataoui" userId="0186fd44-86f7-4805-a150-4dfe1e85452d" providerId="ADAL" clId="{479A6DD6-66CC-4926-9851-6E141DE3DE3A}" dt="2020-06-20T21:40:16.539" v="3107" actId="478"/>
          <ac:grpSpMkLst>
            <pc:docMk/>
            <pc:sldMk cId="4241611327" sldId="359"/>
            <ac:grpSpMk id="16" creationId="{4DA03070-E02C-44F4-9206-44283DAA92BC}"/>
          </ac:grpSpMkLst>
        </pc:grpChg>
        <pc:grpChg chg="add del mod">
          <ac:chgData name="Widad El Ouataoui" userId="0186fd44-86f7-4805-a150-4dfe1e85452d" providerId="ADAL" clId="{479A6DD6-66CC-4926-9851-6E141DE3DE3A}" dt="2020-06-20T21:42:45.535" v="3138" actId="478"/>
          <ac:grpSpMkLst>
            <pc:docMk/>
            <pc:sldMk cId="4241611327" sldId="359"/>
            <ac:grpSpMk id="46" creationId="{4647DA2E-468C-4876-8D79-60878EE2DA77}"/>
          </ac:grpSpMkLst>
        </pc:grpChg>
        <pc:grpChg chg="add mod">
          <ac:chgData name="Widad El Ouataoui" userId="0186fd44-86f7-4805-a150-4dfe1e85452d" providerId="ADAL" clId="{479A6DD6-66CC-4926-9851-6E141DE3DE3A}" dt="2020-06-20T23:03:06.519" v="3582" actId="164"/>
          <ac:grpSpMkLst>
            <pc:docMk/>
            <pc:sldMk cId="4241611327" sldId="359"/>
            <ac:grpSpMk id="54" creationId="{3F2363E4-FC48-4202-A8A4-14449E2FF23E}"/>
          </ac:grpSpMkLst>
        </pc:grpChg>
        <pc:grpChg chg="add mod">
          <ac:chgData name="Widad El Ouataoui" userId="0186fd44-86f7-4805-a150-4dfe1e85452d" providerId="ADAL" clId="{479A6DD6-66CC-4926-9851-6E141DE3DE3A}" dt="2020-06-20T23:01:18.112" v="3558" actId="164"/>
          <ac:grpSpMkLst>
            <pc:docMk/>
            <pc:sldMk cId="4241611327" sldId="359"/>
            <ac:grpSpMk id="56" creationId="{88117DC6-0936-4A85-8718-E7D2BBBC253B}"/>
          </ac:grpSpMkLst>
        </pc:grpChg>
        <pc:grpChg chg="add mod">
          <ac:chgData name="Widad El Ouataoui" userId="0186fd44-86f7-4805-a150-4dfe1e85452d" providerId="ADAL" clId="{479A6DD6-66CC-4926-9851-6E141DE3DE3A}" dt="2020-06-20T23:03:06.519" v="3582" actId="164"/>
          <ac:grpSpMkLst>
            <pc:docMk/>
            <pc:sldMk cId="4241611327" sldId="359"/>
            <ac:grpSpMk id="57" creationId="{83666BA9-E9D0-4FBD-8AD0-F92F8F1B5B3A}"/>
          </ac:grpSpMkLst>
        </pc:grpChg>
        <pc:graphicFrameChg chg="mod modGraphic">
          <ac:chgData name="Widad El Ouataoui" userId="0186fd44-86f7-4805-a150-4dfe1e85452d" providerId="ADAL" clId="{479A6DD6-66CC-4926-9851-6E141DE3DE3A}" dt="2020-06-20T11:43:08.369" v="547" actId="14100"/>
          <ac:graphicFrameMkLst>
            <pc:docMk/>
            <pc:sldMk cId="4241611327" sldId="359"/>
            <ac:graphicFrameMk id="6" creationId="{00000000-0000-0000-0000-000000000000}"/>
          </ac:graphicFrameMkLst>
        </pc:graphicFrameChg>
        <pc:picChg chg="add del mod">
          <ac:chgData name="Widad El Ouataoui" userId="0186fd44-86f7-4805-a150-4dfe1e85452d" providerId="ADAL" clId="{479A6DD6-66CC-4926-9851-6E141DE3DE3A}" dt="2020-06-20T11:52:19.976" v="589" actId="478"/>
          <ac:picMkLst>
            <pc:docMk/>
            <pc:sldMk cId="4241611327" sldId="359"/>
            <ac:picMk id="23" creationId="{F982F108-5D5A-4C23-864D-F40FD57DBAD8}"/>
          </ac:picMkLst>
        </pc:picChg>
        <pc:picChg chg="add mod">
          <ac:chgData name="Widad El Ouataoui" userId="0186fd44-86f7-4805-a150-4dfe1e85452d" providerId="ADAL" clId="{479A6DD6-66CC-4926-9851-6E141DE3DE3A}" dt="2020-06-20T12:38:39.675" v="790" actId="1076"/>
          <ac:picMkLst>
            <pc:docMk/>
            <pc:sldMk cId="4241611327" sldId="359"/>
            <ac:picMk id="36" creationId="{EDAFCDB0-5CC3-401E-9BA6-D6147E8652EC}"/>
          </ac:picMkLst>
        </pc:picChg>
        <pc:picChg chg="add mod">
          <ac:chgData name="Widad El Ouataoui" userId="0186fd44-86f7-4805-a150-4dfe1e85452d" providerId="ADAL" clId="{479A6DD6-66CC-4926-9851-6E141DE3DE3A}" dt="2020-06-20T12:38:39.675" v="790" actId="1076"/>
          <ac:picMkLst>
            <pc:docMk/>
            <pc:sldMk cId="4241611327" sldId="359"/>
            <ac:picMk id="40" creationId="{5CD7578E-B99D-4C53-AE19-8243DE27C587}"/>
          </ac:picMkLst>
        </pc:picChg>
        <pc:picChg chg="add del mod">
          <ac:chgData name="Widad El Ouataoui" userId="0186fd44-86f7-4805-a150-4dfe1e85452d" providerId="ADAL" clId="{479A6DD6-66CC-4926-9851-6E141DE3DE3A}" dt="2020-06-20T12:28:39.510" v="753" actId="478"/>
          <ac:picMkLst>
            <pc:docMk/>
            <pc:sldMk cId="4241611327" sldId="359"/>
            <ac:picMk id="42" creationId="{08AB7990-8401-4A09-8EB0-91BD6CACC0BF}"/>
          </ac:picMkLst>
        </pc:picChg>
        <pc:picChg chg="add del mod ord topLvl">
          <ac:chgData name="Widad El Ouataoui" userId="0186fd44-86f7-4805-a150-4dfe1e85452d" providerId="ADAL" clId="{479A6DD6-66CC-4926-9851-6E141DE3DE3A}" dt="2020-06-20T21:42:45.535" v="3138" actId="478"/>
          <ac:picMkLst>
            <pc:docMk/>
            <pc:sldMk cId="4241611327" sldId="359"/>
            <ac:picMk id="42" creationId="{121080EB-375A-49E5-80E7-AA28200FAB01}"/>
          </ac:picMkLst>
        </pc:picChg>
        <pc:picChg chg="add del mod">
          <ac:chgData name="Widad El Ouataoui" userId="0186fd44-86f7-4805-a150-4dfe1e85452d" providerId="ADAL" clId="{479A6DD6-66CC-4926-9851-6E141DE3DE3A}" dt="2020-06-20T12:26:42.232" v="749" actId="478"/>
          <ac:picMkLst>
            <pc:docMk/>
            <pc:sldMk cId="4241611327" sldId="359"/>
            <ac:picMk id="46" creationId="{578DD0D2-F940-461D-A95F-F3E3776B172E}"/>
          </ac:picMkLst>
        </pc:picChg>
        <pc:picChg chg="add mod">
          <ac:chgData name="Widad El Ouataoui" userId="0186fd44-86f7-4805-a150-4dfe1e85452d" providerId="ADAL" clId="{479A6DD6-66CC-4926-9851-6E141DE3DE3A}" dt="2020-06-20T12:38:39.675" v="790" actId="1076"/>
          <ac:picMkLst>
            <pc:docMk/>
            <pc:sldMk cId="4241611327" sldId="359"/>
            <ac:picMk id="49" creationId="{BDF2D63B-0D1D-42D3-8EDB-FD71F4F6DE90}"/>
          </ac:picMkLst>
        </pc:picChg>
        <pc:picChg chg="add mod">
          <ac:chgData name="Widad El Ouataoui" userId="0186fd44-86f7-4805-a150-4dfe1e85452d" providerId="ADAL" clId="{479A6DD6-66CC-4926-9851-6E141DE3DE3A}" dt="2020-06-20T12:38:52.350" v="793" actId="1076"/>
          <ac:picMkLst>
            <pc:docMk/>
            <pc:sldMk cId="4241611327" sldId="359"/>
            <ac:picMk id="50" creationId="{C87A028E-2EC6-4964-B0F8-A0282CA17C06}"/>
          </ac:picMkLst>
        </pc:picChg>
        <pc:picChg chg="add mod ord topLvl">
          <ac:chgData name="Widad El Ouataoui" userId="0186fd44-86f7-4805-a150-4dfe1e85452d" providerId="ADAL" clId="{479A6DD6-66CC-4926-9851-6E141DE3DE3A}" dt="2020-06-20T21:34:49.447" v="3068" actId="164"/>
          <ac:picMkLst>
            <pc:docMk/>
            <pc:sldMk cId="4241611327" sldId="359"/>
            <ac:picMk id="51" creationId="{A55BFF3B-257E-46BF-8EBD-63A5E3AE4D9E}"/>
          </ac:picMkLst>
        </pc:picChg>
        <pc:picChg chg="add mod">
          <ac:chgData name="Widad El Ouataoui" userId="0186fd44-86f7-4805-a150-4dfe1e85452d" providerId="ADAL" clId="{479A6DD6-66CC-4926-9851-6E141DE3DE3A}" dt="2020-06-20T21:50:24.526" v="3168" actId="14100"/>
          <ac:picMkLst>
            <pc:docMk/>
            <pc:sldMk cId="4241611327" sldId="359"/>
            <ac:picMk id="53" creationId="{805B4703-5360-487B-A54B-B6730505BB9F}"/>
          </ac:picMkLst>
        </pc:picChg>
        <pc:picChg chg="add del mod">
          <ac:chgData name="Widad El Ouataoui" userId="0186fd44-86f7-4805-a150-4dfe1e85452d" providerId="ADAL" clId="{479A6DD6-66CC-4926-9851-6E141DE3DE3A}" dt="2020-06-20T12:28:36.775" v="752" actId="478"/>
          <ac:picMkLst>
            <pc:docMk/>
            <pc:sldMk cId="4241611327" sldId="359"/>
            <ac:picMk id="53" creationId="{EFB30179-4B05-4B94-A7F8-353C7F473BC2}"/>
          </ac:picMkLst>
        </pc:picChg>
        <pc:picChg chg="add del mod topLvl">
          <ac:chgData name="Widad El Ouataoui" userId="0186fd44-86f7-4805-a150-4dfe1e85452d" providerId="ADAL" clId="{479A6DD6-66CC-4926-9851-6E141DE3DE3A}" dt="2020-06-20T21:39:05.816" v="3091" actId="27803"/>
          <ac:picMkLst>
            <pc:docMk/>
            <pc:sldMk cId="4241611327" sldId="359"/>
            <ac:picMk id="55" creationId="{4DA03070-E02C-44F4-9206-44283DAA92BC}"/>
          </ac:picMkLst>
        </pc:picChg>
        <pc:cxnChg chg="add del mod">
          <ac:chgData name="Widad El Ouataoui" userId="0186fd44-86f7-4805-a150-4dfe1e85452d" providerId="ADAL" clId="{479A6DD6-66CC-4926-9851-6E141DE3DE3A}" dt="2020-06-20T10:50:54.765" v="166" actId="11529"/>
          <ac:cxnSpMkLst>
            <pc:docMk/>
            <pc:sldMk cId="4241611327" sldId="359"/>
            <ac:cxnSpMk id="10" creationId="{914D6561-4577-47D1-B380-6EAB9354B94D}"/>
          </ac:cxnSpMkLst>
        </pc:cxnChg>
        <pc:cxnChg chg="add del mod">
          <ac:chgData name="Widad El Ouataoui" userId="0186fd44-86f7-4805-a150-4dfe1e85452d" providerId="ADAL" clId="{479A6DD6-66CC-4926-9851-6E141DE3DE3A}" dt="2020-06-20T10:50:52.772" v="164"/>
          <ac:cxnSpMkLst>
            <pc:docMk/>
            <pc:sldMk cId="4241611327" sldId="359"/>
            <ac:cxnSpMk id="11" creationId="{47A75C2B-FACE-44C5-A461-E6F98BC04E56}"/>
          </ac:cxnSpMkLst>
        </pc:cxnChg>
        <pc:cxnChg chg="add del">
          <ac:chgData name="Widad El Ouataoui" userId="0186fd44-86f7-4805-a150-4dfe1e85452d" providerId="ADAL" clId="{479A6DD6-66CC-4926-9851-6E141DE3DE3A}" dt="2020-06-20T10:54:13.312" v="172" actId="478"/>
          <ac:cxnSpMkLst>
            <pc:docMk/>
            <pc:sldMk cId="4241611327" sldId="359"/>
            <ac:cxnSpMk id="13" creationId="{C6515C5C-8086-4D6F-940A-2B67EC98E113}"/>
          </ac:cxnSpMkLst>
        </pc:cxnChg>
        <pc:cxnChg chg="add del mod">
          <ac:chgData name="Widad El Ouataoui" userId="0186fd44-86f7-4805-a150-4dfe1e85452d" providerId="ADAL" clId="{479A6DD6-66CC-4926-9851-6E141DE3DE3A}" dt="2020-06-20T11:48:21.936" v="581" actId="478"/>
          <ac:cxnSpMkLst>
            <pc:docMk/>
            <pc:sldMk cId="4241611327" sldId="359"/>
            <ac:cxnSpMk id="21" creationId="{071FA9FA-FE24-4229-8538-5A91F614BBB6}"/>
          </ac:cxnSpMkLst>
        </pc:cxnChg>
      </pc:sldChg>
      <pc:sldChg chg="addSp delSp modSp add mod setBg setFolMasterAnim modAnim">
        <pc:chgData name="Widad El Ouataoui" userId="0186fd44-86f7-4805-a150-4dfe1e85452d" providerId="ADAL" clId="{479A6DD6-66CC-4926-9851-6E141DE3DE3A}" dt="2020-06-20T16:28:03.850" v="1908" actId="1076"/>
        <pc:sldMkLst>
          <pc:docMk/>
          <pc:sldMk cId="3794442800" sldId="360"/>
        </pc:sldMkLst>
        <pc:spChg chg="add del 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2" creationId="{1CDC54E6-4A75-45EA-8409-7BB4EF3ED7BB}"/>
          </ac:spMkLst>
        </pc:spChg>
        <pc:spChg chg="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3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4" creationId="{00000000-0000-0000-0000-000000000000}"/>
          </ac:spMkLst>
        </pc:spChg>
        <pc:spChg chg="add del 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5" creationId="{5EBFCBDD-658A-4928-90F6-4FD286784FE2}"/>
          </ac:spMkLst>
        </pc:spChg>
        <pc:spChg chg="add del 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6" creationId="{F619585F-4D86-4619-A0F1-74B993E10AC4}"/>
          </ac:spMkLst>
        </pc:spChg>
        <pc:spChg chg="add del 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7" creationId="{021BDD79-878E-4B6B-8825-9E7685331609}"/>
          </ac:spMkLst>
        </pc:spChg>
        <pc:spChg chg="add del 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8" creationId="{DC7C7C96-169C-4FB0-BEC7-590E8CEA61BC}"/>
          </ac:spMkLst>
        </pc:spChg>
        <pc:spChg chg="add del 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9" creationId="{4106F22D-E769-41BC-B2BD-984BF52930D0}"/>
          </ac:spMkLst>
        </pc:spChg>
        <pc:spChg chg="add del 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10" creationId="{58313361-E738-4CF8-98E9-55610A6046E7}"/>
          </ac:spMkLst>
        </pc:spChg>
        <pc:spChg chg="add del 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11" creationId="{A2F1E3B1-B9CF-470D-8FFB-974AA0CB921C}"/>
          </ac:spMkLst>
        </pc:spChg>
        <pc:spChg chg="add del 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12" creationId="{F40CC3CC-7753-418C-9A34-A78CB3A905F7}"/>
          </ac:spMkLst>
        </pc:spChg>
        <pc:spChg chg="add del 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13" creationId="{E0516B59-86E8-480A-AB0D-7324023E5108}"/>
          </ac:spMkLst>
        </pc:spChg>
        <pc:spChg chg="add del 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14" creationId="{F9216273-4EB9-4834-B8C6-B765696A9C03}"/>
          </ac:spMkLst>
        </pc:spChg>
        <pc:spChg chg="add del 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15" creationId="{EA459D56-0B64-4AD6-93EA-D6DDA579105A}"/>
          </ac:spMkLst>
        </pc:spChg>
        <pc:spChg chg="add del 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16" creationId="{524F8BA2-B12E-4F9E-8AE6-1E5A5B2D6816}"/>
          </ac:spMkLst>
        </pc:spChg>
        <pc:spChg chg="mod">
          <ac:chgData name="Widad El Ouataoui" userId="0186fd44-86f7-4805-a150-4dfe1e85452d" providerId="ADAL" clId="{479A6DD6-66CC-4926-9851-6E141DE3DE3A}" dt="2020-06-20T12:22:45.847" v="739" actId="1076"/>
          <ac:spMkLst>
            <pc:docMk/>
            <pc:sldMk cId="3794442800" sldId="360"/>
            <ac:spMk id="17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18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19" creationId="{00000000-0000-0000-0000-000000000000}"/>
          </ac:spMkLst>
        </pc:spChg>
        <pc:spChg chg="add del 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20" creationId="{0EC31F28-089B-4DF9-B17F-2B074CBC6BB7}"/>
          </ac:spMkLst>
        </pc:spChg>
        <pc:spChg chg="add del 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21" creationId="{2DB0B6E3-D30E-4003-96AE-9C479628FA92}"/>
          </ac:spMkLst>
        </pc:spChg>
        <pc:spChg chg="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22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23" creationId="{00000000-0000-0000-0000-000000000000}"/>
          </ac:spMkLst>
        </pc:spChg>
        <pc:spChg chg="add del 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24" creationId="{38485FF4-FF01-4BB0-8BE9-B093279C484C}"/>
          </ac:spMkLst>
        </pc:spChg>
        <pc:spChg chg="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25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6:28:03.850" v="1908" actId="1076"/>
          <ac:spMkLst>
            <pc:docMk/>
            <pc:sldMk cId="3794442800" sldId="360"/>
            <ac:spMk id="26" creationId="{00000000-0000-0000-0000-000000000000}"/>
          </ac:spMkLst>
        </pc:spChg>
        <pc:spChg chg="add del 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27" creationId="{C0B46A18-9D08-4C38-8B5B-01C83ACDF218}"/>
          </ac:spMkLst>
        </pc:spChg>
        <pc:spChg chg="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28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29" creationId="{00000000-0000-0000-0000-000000000000}"/>
          </ac:spMkLst>
        </pc:spChg>
        <pc:spChg chg="add del 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30" creationId="{EDB169BF-6D4D-40A2-9F6A-2B87BA2B3A0B}"/>
          </ac:spMkLst>
        </pc:spChg>
        <pc:spChg chg="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31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09:55:03.967" v="6"/>
          <ac:spMkLst>
            <pc:docMk/>
            <pc:sldMk cId="3794442800" sldId="360"/>
            <ac:spMk id="32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09:58:16.671" v="24" actId="11529"/>
          <ac:spMkLst>
            <pc:docMk/>
            <pc:sldMk cId="3794442800" sldId="360"/>
            <ac:spMk id="33" creationId="{496BC56F-5155-45B7-B1E7-174F35EF45F4}"/>
          </ac:spMkLst>
        </pc:spChg>
        <pc:picChg chg="add mod">
          <ac:chgData name="Widad El Ouataoui" userId="0186fd44-86f7-4805-a150-4dfe1e85452d" providerId="ADAL" clId="{479A6DD6-66CC-4926-9851-6E141DE3DE3A}" dt="2020-06-20T12:26:03.768" v="743" actId="1076"/>
          <ac:picMkLst>
            <pc:docMk/>
            <pc:sldMk cId="3794442800" sldId="360"/>
            <ac:picMk id="5" creationId="{32117E64-3F66-400F-8CCB-3A8A5E0BE3E4}"/>
          </ac:picMkLst>
        </pc:picChg>
        <pc:picChg chg="mod">
          <ac:chgData name="Widad El Ouataoui" userId="0186fd44-86f7-4805-a150-4dfe1e85452d" providerId="ADAL" clId="{479A6DD6-66CC-4926-9851-6E141DE3DE3A}" dt="2020-06-20T12:20:57.022" v="738" actId="1076"/>
          <ac:picMkLst>
            <pc:docMk/>
            <pc:sldMk cId="3794442800" sldId="360"/>
            <ac:picMk id="34" creationId="{00000000-0000-0000-0000-000000000000}"/>
          </ac:picMkLst>
        </pc:picChg>
        <pc:picChg chg="mod">
          <ac:chgData name="Widad El Ouataoui" userId="0186fd44-86f7-4805-a150-4dfe1e85452d" providerId="ADAL" clId="{479A6DD6-66CC-4926-9851-6E141DE3DE3A}" dt="2020-06-20T09:55:03.967" v="6"/>
          <ac:picMkLst>
            <pc:docMk/>
            <pc:sldMk cId="3794442800" sldId="360"/>
            <ac:picMk id="35" creationId="{00000000-0000-0000-0000-000000000000}"/>
          </ac:picMkLst>
        </pc:picChg>
        <pc:picChg chg="mod">
          <ac:chgData name="Widad El Ouataoui" userId="0186fd44-86f7-4805-a150-4dfe1e85452d" providerId="ADAL" clId="{479A6DD6-66CC-4926-9851-6E141DE3DE3A}" dt="2020-06-20T16:27:58.185" v="1907" actId="14100"/>
          <ac:picMkLst>
            <pc:docMk/>
            <pc:sldMk cId="3794442800" sldId="360"/>
            <ac:picMk id="36" creationId="{00000000-0000-0000-0000-000000000000}"/>
          </ac:picMkLst>
        </pc:picChg>
        <pc:picChg chg="mod">
          <ac:chgData name="Widad El Ouataoui" userId="0186fd44-86f7-4805-a150-4dfe1e85452d" providerId="ADAL" clId="{479A6DD6-66CC-4926-9851-6E141DE3DE3A}" dt="2020-06-20T09:55:03.967" v="6"/>
          <ac:picMkLst>
            <pc:docMk/>
            <pc:sldMk cId="3794442800" sldId="360"/>
            <ac:picMk id="37" creationId="{00000000-0000-0000-0000-000000000000}"/>
          </ac:picMkLst>
        </pc:picChg>
        <pc:picChg chg="mod">
          <ac:chgData name="Widad El Ouataoui" userId="0186fd44-86f7-4805-a150-4dfe1e85452d" providerId="ADAL" clId="{479A6DD6-66CC-4926-9851-6E141DE3DE3A}" dt="2020-06-20T09:55:03.967" v="6"/>
          <ac:picMkLst>
            <pc:docMk/>
            <pc:sldMk cId="3794442800" sldId="360"/>
            <ac:picMk id="38" creationId="{00000000-0000-0000-0000-000000000000}"/>
          </ac:picMkLst>
        </pc:picChg>
      </pc:sldChg>
      <pc:sldChg chg="addSp delSp modSp add mod setBg addAnim delAnim modAnim">
        <pc:chgData name="Widad El Ouataoui" userId="0186fd44-86f7-4805-a150-4dfe1e85452d" providerId="ADAL" clId="{479A6DD6-66CC-4926-9851-6E141DE3DE3A}" dt="2020-06-20T11:46:24.571" v="552" actId="21"/>
        <pc:sldMkLst>
          <pc:docMk/>
          <pc:sldMk cId="1433975981" sldId="361"/>
        </pc:sldMkLst>
        <pc:spChg chg="del">
          <ac:chgData name="Widad El Ouataoui" userId="0186fd44-86f7-4805-a150-4dfe1e85452d" providerId="ADAL" clId="{479A6DD6-66CC-4926-9851-6E141DE3DE3A}" dt="2020-06-20T10:02:23.065" v="35" actId="478"/>
          <ac:spMkLst>
            <pc:docMk/>
            <pc:sldMk cId="1433975981" sldId="361"/>
            <ac:spMk id="4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0:01:30.738" v="30" actId="478"/>
          <ac:spMkLst>
            <pc:docMk/>
            <pc:sldMk cId="1433975981" sldId="361"/>
            <ac:spMk id="6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1:46:24.571" v="552" actId="21"/>
          <ac:spMkLst>
            <pc:docMk/>
            <pc:sldMk cId="1433975981" sldId="361"/>
            <ac:spMk id="24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0:02:11.937" v="33" actId="478"/>
          <ac:spMkLst>
            <pc:docMk/>
            <pc:sldMk cId="1433975981" sldId="361"/>
            <ac:spMk id="28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0:02:29.279" v="38" actId="478"/>
          <ac:spMkLst>
            <pc:docMk/>
            <pc:sldMk cId="1433975981" sldId="361"/>
            <ac:spMk id="30" creationId="{00000000-0000-0000-0000-000000000000}"/>
          </ac:spMkLst>
        </pc:spChg>
        <pc:spChg chg="del mod">
          <ac:chgData name="Widad El Ouataoui" userId="0186fd44-86f7-4805-a150-4dfe1e85452d" providerId="ADAL" clId="{479A6DD6-66CC-4926-9851-6E141DE3DE3A}" dt="2020-06-20T10:02:27.476" v="37" actId="478"/>
          <ac:spMkLst>
            <pc:docMk/>
            <pc:sldMk cId="1433975981" sldId="361"/>
            <ac:spMk id="31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1:46:24.571" v="552" actId="21"/>
          <ac:spMkLst>
            <pc:docMk/>
            <pc:sldMk cId="1433975981" sldId="361"/>
            <ac:spMk id="34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1:46:24.571" v="552" actId="21"/>
          <ac:spMkLst>
            <pc:docMk/>
            <pc:sldMk cId="1433975981" sldId="361"/>
            <ac:spMk id="35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1:46:24.571" v="552" actId="21"/>
          <ac:spMkLst>
            <pc:docMk/>
            <pc:sldMk cId="1433975981" sldId="361"/>
            <ac:spMk id="36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1:46:24.571" v="552" actId="21"/>
          <ac:spMkLst>
            <pc:docMk/>
            <pc:sldMk cId="1433975981" sldId="361"/>
            <ac:spMk id="37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09:59:22.321" v="27" actId="478"/>
          <ac:spMkLst>
            <pc:docMk/>
            <pc:sldMk cId="1433975981" sldId="361"/>
            <ac:spMk id="40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0:22:12.610" v="105" actId="478"/>
          <ac:spMkLst>
            <pc:docMk/>
            <pc:sldMk cId="1433975981" sldId="361"/>
            <ac:spMk id="41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0:02:15.418" v="34" actId="478"/>
          <ac:spMkLst>
            <pc:docMk/>
            <pc:sldMk cId="1433975981" sldId="361"/>
            <ac:spMk id="42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1:46:24.571" v="552" actId="21"/>
          <ac:spMkLst>
            <pc:docMk/>
            <pc:sldMk cId="1433975981" sldId="361"/>
            <ac:spMk id="44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1:46:24.571" v="552" actId="21"/>
          <ac:spMkLst>
            <pc:docMk/>
            <pc:sldMk cId="1433975981" sldId="361"/>
            <ac:spMk id="45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1:46:24.571" v="552" actId="21"/>
          <ac:spMkLst>
            <pc:docMk/>
            <pc:sldMk cId="1433975981" sldId="361"/>
            <ac:spMk id="46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1:46:24.571" v="552" actId="21"/>
          <ac:spMkLst>
            <pc:docMk/>
            <pc:sldMk cId="1433975981" sldId="361"/>
            <ac:spMk id="47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1:46:24.571" v="552" actId="21"/>
          <ac:spMkLst>
            <pc:docMk/>
            <pc:sldMk cId="1433975981" sldId="361"/>
            <ac:spMk id="48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1:46:24.571" v="552" actId="21"/>
          <ac:spMkLst>
            <pc:docMk/>
            <pc:sldMk cId="1433975981" sldId="361"/>
            <ac:spMk id="49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1:46:24.571" v="552" actId="21"/>
          <ac:spMkLst>
            <pc:docMk/>
            <pc:sldMk cId="1433975981" sldId="361"/>
            <ac:spMk id="50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1:46:24.571" v="552" actId="21"/>
          <ac:spMkLst>
            <pc:docMk/>
            <pc:sldMk cId="1433975981" sldId="361"/>
            <ac:spMk id="51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1:46:24.571" v="552" actId="21"/>
          <ac:spMkLst>
            <pc:docMk/>
            <pc:sldMk cId="1433975981" sldId="361"/>
            <ac:spMk id="56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1:46:24.571" v="552" actId="21"/>
          <ac:spMkLst>
            <pc:docMk/>
            <pc:sldMk cId="1433975981" sldId="361"/>
            <ac:spMk id="61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1:46:24.571" v="552" actId="21"/>
          <ac:spMkLst>
            <pc:docMk/>
            <pc:sldMk cId="1433975981" sldId="361"/>
            <ac:spMk id="63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1:46:24.571" v="552" actId="21"/>
          <ac:spMkLst>
            <pc:docMk/>
            <pc:sldMk cId="1433975981" sldId="361"/>
            <ac:spMk id="64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1:46:24.571" v="552" actId="21"/>
          <ac:spMkLst>
            <pc:docMk/>
            <pc:sldMk cId="1433975981" sldId="361"/>
            <ac:spMk id="66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1:46:24.571" v="552" actId="21"/>
          <ac:spMkLst>
            <pc:docMk/>
            <pc:sldMk cId="1433975981" sldId="361"/>
            <ac:spMk id="67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1:46:24.571" v="552" actId="21"/>
          <ac:spMkLst>
            <pc:docMk/>
            <pc:sldMk cId="1433975981" sldId="361"/>
            <ac:spMk id="69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1:46:24.571" v="552" actId="21"/>
          <ac:spMkLst>
            <pc:docMk/>
            <pc:sldMk cId="1433975981" sldId="361"/>
            <ac:spMk id="71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0:02:58.786" v="43" actId="1076"/>
          <ac:spMkLst>
            <pc:docMk/>
            <pc:sldMk cId="1433975981" sldId="361"/>
            <ac:spMk id="72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0:01:25.313" v="29" actId="478"/>
          <ac:spMkLst>
            <pc:docMk/>
            <pc:sldMk cId="1433975981" sldId="361"/>
            <ac:spMk id="74" creationId="{00000000-0000-0000-0000-000000000000}"/>
          </ac:spMkLst>
        </pc:spChg>
        <pc:grpChg chg="del">
          <ac:chgData name="Widad El Ouataoui" userId="0186fd44-86f7-4805-a150-4dfe1e85452d" providerId="ADAL" clId="{479A6DD6-66CC-4926-9851-6E141DE3DE3A}" dt="2020-06-20T09:59:51.208" v="28" actId="478"/>
          <ac:grpSpMkLst>
            <pc:docMk/>
            <pc:sldMk cId="1433975981" sldId="361"/>
            <ac:grpSpMk id="16" creationId="{00000000-0000-0000-0000-000000000000}"/>
          </ac:grpSpMkLst>
        </pc:grpChg>
        <pc:graphicFrameChg chg="del">
          <ac:chgData name="Widad El Ouataoui" userId="0186fd44-86f7-4805-a150-4dfe1e85452d" providerId="ADAL" clId="{479A6DD6-66CC-4926-9851-6E141DE3DE3A}" dt="2020-06-20T09:59:20.257" v="26" actId="478"/>
          <ac:graphicFrameMkLst>
            <pc:docMk/>
            <pc:sldMk cId="1433975981" sldId="361"/>
            <ac:graphicFrameMk id="38" creationId="{00000000-0000-0000-0000-000000000000}"/>
          </ac:graphicFrameMkLst>
        </pc:graphicFrameChg>
        <pc:graphicFrameChg chg="add mod modGraphic">
          <ac:chgData name="Widad El Ouataoui" userId="0186fd44-86f7-4805-a150-4dfe1e85452d" providerId="ADAL" clId="{479A6DD6-66CC-4926-9851-6E141DE3DE3A}" dt="2020-06-20T10:22:22.182" v="108" actId="14100"/>
          <ac:graphicFrameMkLst>
            <pc:docMk/>
            <pc:sldMk cId="1433975981" sldId="361"/>
            <ac:graphicFrameMk id="55" creationId="{584F21CC-C413-4B03-BAB5-504B0ACCDEE6}"/>
          </ac:graphicFrameMkLst>
        </pc:graphicFrameChg>
        <pc:picChg chg="add del">
          <ac:chgData name="Widad El Ouataoui" userId="0186fd44-86f7-4805-a150-4dfe1e85452d" providerId="ADAL" clId="{479A6DD6-66CC-4926-9851-6E141DE3DE3A}" dt="2020-06-20T11:46:24.571" v="552" actId="21"/>
          <ac:picMkLst>
            <pc:docMk/>
            <pc:sldMk cId="1433975981" sldId="361"/>
            <ac:picMk id="2" creationId="{00000000-0000-0000-0000-000000000000}"/>
          </ac:picMkLst>
        </pc:picChg>
        <pc:picChg chg="del">
          <ac:chgData name="Widad El Ouataoui" userId="0186fd44-86f7-4805-a150-4dfe1e85452d" providerId="ADAL" clId="{479A6DD6-66CC-4926-9851-6E141DE3DE3A}" dt="2020-06-20T10:02:53.926" v="42" actId="478"/>
          <ac:picMkLst>
            <pc:docMk/>
            <pc:sldMk cId="1433975981" sldId="361"/>
            <ac:picMk id="39" creationId="{00000000-0000-0000-0000-000000000000}"/>
          </ac:picMkLst>
        </pc:picChg>
        <pc:picChg chg="del mod">
          <ac:chgData name="Widad El Ouataoui" userId="0186fd44-86f7-4805-a150-4dfe1e85452d" providerId="ADAL" clId="{479A6DD6-66CC-4926-9851-6E141DE3DE3A}" dt="2020-06-20T10:01:37.127" v="32" actId="478"/>
          <ac:picMkLst>
            <pc:docMk/>
            <pc:sldMk cId="1433975981" sldId="361"/>
            <ac:picMk id="43" creationId="{00000000-0000-0000-0000-000000000000}"/>
          </ac:picMkLst>
        </pc:picChg>
        <pc:picChg chg="add del">
          <ac:chgData name="Widad El Ouataoui" userId="0186fd44-86f7-4805-a150-4dfe1e85452d" providerId="ADAL" clId="{479A6DD6-66CC-4926-9851-6E141DE3DE3A}" dt="2020-06-20T11:46:24.571" v="552" actId="21"/>
          <ac:picMkLst>
            <pc:docMk/>
            <pc:sldMk cId="1433975981" sldId="361"/>
            <ac:picMk id="60" creationId="{00000000-0000-0000-0000-000000000000}"/>
          </ac:picMkLst>
        </pc:picChg>
        <pc:picChg chg="add del">
          <ac:chgData name="Widad El Ouataoui" userId="0186fd44-86f7-4805-a150-4dfe1e85452d" providerId="ADAL" clId="{479A6DD6-66CC-4926-9851-6E141DE3DE3A}" dt="2020-06-20T11:46:24.571" v="552" actId="21"/>
          <ac:picMkLst>
            <pc:docMk/>
            <pc:sldMk cId="1433975981" sldId="361"/>
            <ac:picMk id="62" creationId="{00000000-0000-0000-0000-000000000000}"/>
          </ac:picMkLst>
        </pc:picChg>
        <pc:picChg chg="add del">
          <ac:chgData name="Widad El Ouataoui" userId="0186fd44-86f7-4805-a150-4dfe1e85452d" providerId="ADAL" clId="{479A6DD6-66CC-4926-9851-6E141DE3DE3A}" dt="2020-06-20T11:46:24.571" v="552" actId="21"/>
          <ac:picMkLst>
            <pc:docMk/>
            <pc:sldMk cId="1433975981" sldId="361"/>
            <ac:picMk id="65" creationId="{00000000-0000-0000-0000-000000000000}"/>
          </ac:picMkLst>
        </pc:picChg>
        <pc:picChg chg="add del">
          <ac:chgData name="Widad El Ouataoui" userId="0186fd44-86f7-4805-a150-4dfe1e85452d" providerId="ADAL" clId="{479A6DD6-66CC-4926-9851-6E141DE3DE3A}" dt="2020-06-20T11:46:24.571" v="552" actId="21"/>
          <ac:picMkLst>
            <pc:docMk/>
            <pc:sldMk cId="1433975981" sldId="361"/>
            <ac:picMk id="70" creationId="{00000000-0000-0000-0000-000000000000}"/>
          </ac:picMkLst>
        </pc:picChg>
        <pc:picChg chg="add del">
          <ac:chgData name="Widad El Ouataoui" userId="0186fd44-86f7-4805-a150-4dfe1e85452d" providerId="ADAL" clId="{479A6DD6-66CC-4926-9851-6E141DE3DE3A}" dt="2020-06-20T11:46:24.571" v="552" actId="21"/>
          <ac:picMkLst>
            <pc:docMk/>
            <pc:sldMk cId="1433975981" sldId="361"/>
            <ac:picMk id="73" creationId="{00000000-0000-0000-0000-000000000000}"/>
          </ac:picMkLst>
        </pc:picChg>
        <pc:cxnChg chg="add del">
          <ac:chgData name="Widad El Ouataoui" userId="0186fd44-86f7-4805-a150-4dfe1e85452d" providerId="ADAL" clId="{479A6DD6-66CC-4926-9851-6E141DE3DE3A}" dt="2020-06-20T11:46:24.571" v="552" actId="21"/>
          <ac:cxnSpMkLst>
            <pc:docMk/>
            <pc:sldMk cId="1433975981" sldId="361"/>
            <ac:cxnSpMk id="15" creationId="{00000000-0000-0000-0000-000000000000}"/>
          </ac:cxnSpMkLst>
        </pc:cxnChg>
      </pc:sldChg>
      <pc:sldChg chg="new del">
        <pc:chgData name="Widad El Ouataoui" userId="0186fd44-86f7-4805-a150-4dfe1e85452d" providerId="ADAL" clId="{479A6DD6-66CC-4926-9851-6E141DE3DE3A}" dt="2020-06-20T10:07:32.461" v="56" actId="680"/>
        <pc:sldMkLst>
          <pc:docMk/>
          <pc:sldMk cId="1637580146" sldId="362"/>
        </pc:sldMkLst>
      </pc:sldChg>
      <pc:sldChg chg="addSp delSp modSp add mod delAnim modAnim">
        <pc:chgData name="Widad El Ouataoui" userId="0186fd44-86f7-4805-a150-4dfe1e85452d" providerId="ADAL" clId="{479A6DD6-66CC-4926-9851-6E141DE3DE3A}" dt="2020-06-20T23:04:32.305" v="3590"/>
        <pc:sldMkLst>
          <pc:docMk/>
          <pc:sldMk cId="1803208952" sldId="362"/>
        </pc:sldMkLst>
        <pc:spChg chg="add mod topLvl">
          <ac:chgData name="Widad El Ouataoui" userId="0186fd44-86f7-4805-a150-4dfe1e85452d" providerId="ADAL" clId="{479A6DD6-66CC-4926-9851-6E141DE3DE3A}" dt="2020-06-20T21:00:23.141" v="2825" actId="165"/>
          <ac:spMkLst>
            <pc:docMk/>
            <pc:sldMk cId="1803208952" sldId="362"/>
            <ac:spMk id="2" creationId="{EFCF0301-2F0A-42C4-A9DC-DBF278504EBF}"/>
          </ac:spMkLst>
        </pc:spChg>
        <pc:spChg chg="add mod">
          <ac:chgData name="Widad El Ouataoui" userId="0186fd44-86f7-4805-a150-4dfe1e85452d" providerId="ADAL" clId="{479A6DD6-66CC-4926-9851-6E141DE3DE3A}" dt="2020-06-20T20:59:35.872" v="2817" actId="1076"/>
          <ac:spMkLst>
            <pc:docMk/>
            <pc:sldMk cId="1803208952" sldId="362"/>
            <ac:spMk id="7" creationId="{DB230FBB-AB8C-4E05-9A77-65A19813D18D}"/>
          </ac:spMkLst>
        </pc:spChg>
        <pc:spChg chg="add del">
          <ac:chgData name="Widad El Ouataoui" userId="0186fd44-86f7-4805-a150-4dfe1e85452d" providerId="ADAL" clId="{479A6DD6-66CC-4926-9851-6E141DE3DE3A}" dt="2020-06-20T14:48:50.234" v="1269" actId="21"/>
          <ac:spMkLst>
            <pc:docMk/>
            <pc:sldMk cId="1803208952" sldId="362"/>
            <ac:spMk id="8" creationId="{F493EB41-D006-4717-8C68-97395AA73E60}"/>
          </ac:spMkLst>
        </pc:spChg>
        <pc:spChg chg="add del mod">
          <ac:chgData name="Widad El Ouataoui" userId="0186fd44-86f7-4805-a150-4dfe1e85452d" providerId="ADAL" clId="{479A6DD6-66CC-4926-9851-6E141DE3DE3A}" dt="2020-06-20T14:16:23.686" v="1147" actId="478"/>
          <ac:spMkLst>
            <pc:docMk/>
            <pc:sldMk cId="1803208952" sldId="362"/>
            <ac:spMk id="11" creationId="{A8886DD1-4C9C-4DB6-81F0-0D386F997D91}"/>
          </ac:spMkLst>
        </pc:spChg>
        <pc:spChg chg="add del mod">
          <ac:chgData name="Widad El Ouataoui" userId="0186fd44-86f7-4805-a150-4dfe1e85452d" providerId="ADAL" clId="{479A6DD6-66CC-4926-9851-6E141DE3DE3A}" dt="2020-06-20T20:29:11.251" v="2565" actId="478"/>
          <ac:spMkLst>
            <pc:docMk/>
            <pc:sldMk cId="1803208952" sldId="362"/>
            <ac:spMk id="12" creationId="{D344D8D5-2B94-44D7-A660-BB8355F894FC}"/>
          </ac:spMkLst>
        </pc:spChg>
        <pc:spChg chg="add mod">
          <ac:chgData name="Widad El Ouataoui" userId="0186fd44-86f7-4805-a150-4dfe1e85452d" providerId="ADAL" clId="{479A6DD6-66CC-4926-9851-6E141DE3DE3A}" dt="2020-06-20T21:25:05.665" v="2997" actId="164"/>
          <ac:spMkLst>
            <pc:docMk/>
            <pc:sldMk cId="1803208952" sldId="362"/>
            <ac:spMk id="13" creationId="{C6757432-54CB-4D34-ADEB-3D7D84A871CF}"/>
          </ac:spMkLst>
        </pc:spChg>
        <pc:spChg chg="add del">
          <ac:chgData name="Widad El Ouataoui" userId="0186fd44-86f7-4805-a150-4dfe1e85452d" providerId="ADAL" clId="{479A6DD6-66CC-4926-9851-6E141DE3DE3A}" dt="2020-06-20T14:48:50.234" v="1269" actId="21"/>
          <ac:spMkLst>
            <pc:docMk/>
            <pc:sldMk cId="1803208952" sldId="362"/>
            <ac:spMk id="14" creationId="{EBD82C8B-2EF0-48A1-AC17-98D673692672}"/>
          </ac:spMkLst>
        </pc:spChg>
        <pc:spChg chg="add del mod">
          <ac:chgData name="Widad El Ouataoui" userId="0186fd44-86f7-4805-a150-4dfe1e85452d" providerId="ADAL" clId="{479A6DD6-66CC-4926-9851-6E141DE3DE3A}" dt="2020-06-20T23:04:13.924" v="3586" actId="164"/>
          <ac:spMkLst>
            <pc:docMk/>
            <pc:sldMk cId="1803208952" sldId="362"/>
            <ac:spMk id="18" creationId="{E43AC174-0F42-40E0-8594-E219E7734F72}"/>
          </ac:spMkLst>
        </pc:spChg>
        <pc:spChg chg="add del mod">
          <ac:chgData name="Widad El Ouataoui" userId="0186fd44-86f7-4805-a150-4dfe1e85452d" providerId="ADAL" clId="{479A6DD6-66CC-4926-9851-6E141DE3DE3A}" dt="2020-06-20T23:04:13.924" v="3586" actId="164"/>
          <ac:spMkLst>
            <pc:docMk/>
            <pc:sldMk cId="1803208952" sldId="362"/>
            <ac:spMk id="19" creationId="{4B3636B8-4F7C-4E82-A719-CFEFA131708C}"/>
          </ac:spMkLst>
        </pc:spChg>
        <pc:spChg chg="add del mod">
          <ac:chgData name="Widad El Ouataoui" userId="0186fd44-86f7-4805-a150-4dfe1e85452d" providerId="ADAL" clId="{479A6DD6-66CC-4926-9851-6E141DE3DE3A}" dt="2020-06-20T23:04:18.388" v="3587" actId="164"/>
          <ac:spMkLst>
            <pc:docMk/>
            <pc:sldMk cId="1803208952" sldId="362"/>
            <ac:spMk id="20" creationId="{9AD3330F-F398-4E46-B798-02F9F5A811FC}"/>
          </ac:spMkLst>
        </pc:spChg>
        <pc:spChg chg="add mod">
          <ac:chgData name="Widad El Ouataoui" userId="0186fd44-86f7-4805-a150-4dfe1e85452d" providerId="ADAL" clId="{479A6DD6-66CC-4926-9851-6E141DE3DE3A}" dt="2020-06-20T21:00:23.141" v="2825" actId="165"/>
          <ac:spMkLst>
            <pc:docMk/>
            <pc:sldMk cId="1803208952" sldId="362"/>
            <ac:spMk id="21" creationId="{23256D2A-02A5-400A-BE18-1377F1CF92B8}"/>
          </ac:spMkLst>
        </pc:spChg>
        <pc:spChg chg="del">
          <ac:chgData name="Widad El Ouataoui" userId="0186fd44-86f7-4805-a150-4dfe1e85452d" providerId="ADAL" clId="{479A6DD6-66CC-4926-9851-6E141DE3DE3A}" dt="2020-06-20T13:19:01.526" v="837" actId="478"/>
          <ac:spMkLst>
            <pc:docMk/>
            <pc:sldMk cId="1803208952" sldId="362"/>
            <ac:spMk id="22" creationId="{7CB2F751-5129-4785-A7C9-0456357BDD0F}"/>
          </ac:spMkLst>
        </pc:spChg>
        <pc:spChg chg="add mod">
          <ac:chgData name="Widad El Ouataoui" userId="0186fd44-86f7-4805-a150-4dfe1e85452d" providerId="ADAL" clId="{479A6DD6-66CC-4926-9851-6E141DE3DE3A}" dt="2020-06-20T21:00:23.141" v="2825" actId="165"/>
          <ac:spMkLst>
            <pc:docMk/>
            <pc:sldMk cId="1803208952" sldId="362"/>
            <ac:spMk id="22" creationId="{94146263-73F7-4928-AE3D-7A21531EC522}"/>
          </ac:spMkLst>
        </pc:spChg>
        <pc:spChg chg="del">
          <ac:chgData name="Widad El Ouataoui" userId="0186fd44-86f7-4805-a150-4dfe1e85452d" providerId="ADAL" clId="{479A6DD6-66CC-4926-9851-6E141DE3DE3A}" dt="2020-06-20T13:18:58.505" v="836" actId="478"/>
          <ac:spMkLst>
            <pc:docMk/>
            <pc:sldMk cId="1803208952" sldId="362"/>
            <ac:spMk id="24" creationId="{9C200890-79A2-4E23-A8CA-0D3092E48DB8}"/>
          </ac:spMkLst>
        </pc:spChg>
        <pc:spChg chg="del">
          <ac:chgData name="Widad El Ouataoui" userId="0186fd44-86f7-4805-a150-4dfe1e85452d" providerId="ADAL" clId="{479A6DD6-66CC-4926-9851-6E141DE3DE3A}" dt="2020-06-20T13:18:58.505" v="836" actId="478"/>
          <ac:spMkLst>
            <pc:docMk/>
            <pc:sldMk cId="1803208952" sldId="362"/>
            <ac:spMk id="25" creationId="{19F7F9A0-75F8-4E24-8A32-83230B7FB457}"/>
          </ac:spMkLst>
        </pc:spChg>
        <pc:spChg chg="del">
          <ac:chgData name="Widad El Ouataoui" userId="0186fd44-86f7-4805-a150-4dfe1e85452d" providerId="ADAL" clId="{479A6DD6-66CC-4926-9851-6E141DE3DE3A}" dt="2020-06-20T13:18:58.505" v="836" actId="478"/>
          <ac:spMkLst>
            <pc:docMk/>
            <pc:sldMk cId="1803208952" sldId="362"/>
            <ac:spMk id="26" creationId="{DC7A8CC5-8D2F-41D8-835B-A8B0A4C78BBF}"/>
          </ac:spMkLst>
        </pc:spChg>
        <pc:spChg chg="del">
          <ac:chgData name="Widad El Ouataoui" userId="0186fd44-86f7-4805-a150-4dfe1e85452d" providerId="ADAL" clId="{479A6DD6-66CC-4926-9851-6E141DE3DE3A}" dt="2020-06-20T13:18:58.505" v="836" actId="478"/>
          <ac:spMkLst>
            <pc:docMk/>
            <pc:sldMk cId="1803208952" sldId="362"/>
            <ac:spMk id="27" creationId="{445E1141-325C-43EB-81DA-133914FC7CCB}"/>
          </ac:spMkLst>
        </pc:spChg>
        <pc:spChg chg="del">
          <ac:chgData name="Widad El Ouataoui" userId="0186fd44-86f7-4805-a150-4dfe1e85452d" providerId="ADAL" clId="{479A6DD6-66CC-4926-9851-6E141DE3DE3A}" dt="2020-06-20T13:18:58.505" v="836" actId="478"/>
          <ac:spMkLst>
            <pc:docMk/>
            <pc:sldMk cId="1803208952" sldId="362"/>
            <ac:spMk id="28" creationId="{1D19A27E-3F39-48D5-9880-1EBB507CF7C7}"/>
          </ac:spMkLst>
        </pc:spChg>
        <pc:spChg chg="del">
          <ac:chgData name="Widad El Ouataoui" userId="0186fd44-86f7-4805-a150-4dfe1e85452d" providerId="ADAL" clId="{479A6DD6-66CC-4926-9851-6E141DE3DE3A}" dt="2020-06-20T13:18:58.505" v="836" actId="478"/>
          <ac:spMkLst>
            <pc:docMk/>
            <pc:sldMk cId="1803208952" sldId="362"/>
            <ac:spMk id="29" creationId="{97AC8088-D01C-40DB-A528-D0D830A36CB3}"/>
          </ac:spMkLst>
        </pc:spChg>
        <pc:spChg chg="del">
          <ac:chgData name="Widad El Ouataoui" userId="0186fd44-86f7-4805-a150-4dfe1e85452d" providerId="ADAL" clId="{479A6DD6-66CC-4926-9851-6E141DE3DE3A}" dt="2020-06-20T13:18:58.505" v="836" actId="478"/>
          <ac:spMkLst>
            <pc:docMk/>
            <pc:sldMk cId="1803208952" sldId="362"/>
            <ac:spMk id="30" creationId="{A14E7AC4-BB82-4D92-84AA-1803F8489609}"/>
          </ac:spMkLst>
        </pc:spChg>
        <pc:spChg chg="del">
          <ac:chgData name="Widad El Ouataoui" userId="0186fd44-86f7-4805-a150-4dfe1e85452d" providerId="ADAL" clId="{479A6DD6-66CC-4926-9851-6E141DE3DE3A}" dt="2020-06-20T13:18:58.505" v="836" actId="478"/>
          <ac:spMkLst>
            <pc:docMk/>
            <pc:sldMk cId="1803208952" sldId="362"/>
            <ac:spMk id="31" creationId="{9A8D31FC-87F3-4439-A934-B1728A8D5735}"/>
          </ac:spMkLst>
        </pc:spChg>
        <pc:spChg chg="del">
          <ac:chgData name="Widad El Ouataoui" userId="0186fd44-86f7-4805-a150-4dfe1e85452d" providerId="ADAL" clId="{479A6DD6-66CC-4926-9851-6E141DE3DE3A}" dt="2020-06-20T13:18:58.505" v="836" actId="478"/>
          <ac:spMkLst>
            <pc:docMk/>
            <pc:sldMk cId="1803208952" sldId="362"/>
            <ac:spMk id="32" creationId="{0F097EE1-F9EF-412B-9E9B-C4F0122C6532}"/>
          </ac:spMkLst>
        </pc:spChg>
        <pc:spChg chg="del">
          <ac:chgData name="Widad El Ouataoui" userId="0186fd44-86f7-4805-a150-4dfe1e85452d" providerId="ADAL" clId="{479A6DD6-66CC-4926-9851-6E141DE3DE3A}" dt="2020-06-20T13:18:58.505" v="836" actId="478"/>
          <ac:spMkLst>
            <pc:docMk/>
            <pc:sldMk cId="1803208952" sldId="362"/>
            <ac:spMk id="33" creationId="{B88B8692-2A65-41D4-ACF2-415B09F14449}"/>
          </ac:spMkLst>
        </pc:spChg>
        <pc:spChg chg="del">
          <ac:chgData name="Widad El Ouataoui" userId="0186fd44-86f7-4805-a150-4dfe1e85452d" providerId="ADAL" clId="{479A6DD6-66CC-4926-9851-6E141DE3DE3A}" dt="2020-06-20T13:18:58.505" v="836" actId="478"/>
          <ac:spMkLst>
            <pc:docMk/>
            <pc:sldMk cId="1803208952" sldId="362"/>
            <ac:spMk id="34" creationId="{9B52DC02-452C-4D77-B525-4849741FF14E}"/>
          </ac:spMkLst>
        </pc:spChg>
        <pc:spChg chg="del">
          <ac:chgData name="Widad El Ouataoui" userId="0186fd44-86f7-4805-a150-4dfe1e85452d" providerId="ADAL" clId="{479A6DD6-66CC-4926-9851-6E141DE3DE3A}" dt="2020-06-20T13:18:58.505" v="836" actId="478"/>
          <ac:spMkLst>
            <pc:docMk/>
            <pc:sldMk cId="1803208952" sldId="362"/>
            <ac:spMk id="35" creationId="{129D1B8A-981F-4EDB-BA6C-0E009DB0D531}"/>
          </ac:spMkLst>
        </pc:spChg>
        <pc:spChg chg="del">
          <ac:chgData name="Widad El Ouataoui" userId="0186fd44-86f7-4805-a150-4dfe1e85452d" providerId="ADAL" clId="{479A6DD6-66CC-4926-9851-6E141DE3DE3A}" dt="2020-06-20T13:18:58.505" v="836" actId="478"/>
          <ac:spMkLst>
            <pc:docMk/>
            <pc:sldMk cId="1803208952" sldId="362"/>
            <ac:spMk id="37" creationId="{EBE535EF-4B26-4AF7-AA62-473585BA8BEB}"/>
          </ac:spMkLst>
        </pc:spChg>
        <pc:spChg chg="del">
          <ac:chgData name="Widad El Ouataoui" userId="0186fd44-86f7-4805-a150-4dfe1e85452d" providerId="ADAL" clId="{479A6DD6-66CC-4926-9851-6E141DE3DE3A}" dt="2020-06-20T13:18:58.505" v="836" actId="478"/>
          <ac:spMkLst>
            <pc:docMk/>
            <pc:sldMk cId="1803208952" sldId="362"/>
            <ac:spMk id="38" creationId="{3A444BD1-B3C0-41BD-906A-A0CDFC670EDD}"/>
          </ac:spMkLst>
        </pc:spChg>
        <pc:spChg chg="del">
          <ac:chgData name="Widad El Ouataoui" userId="0186fd44-86f7-4805-a150-4dfe1e85452d" providerId="ADAL" clId="{479A6DD6-66CC-4926-9851-6E141DE3DE3A}" dt="2020-06-20T13:18:58.505" v="836" actId="478"/>
          <ac:spMkLst>
            <pc:docMk/>
            <pc:sldMk cId="1803208952" sldId="362"/>
            <ac:spMk id="39" creationId="{F14CB14A-6085-4616-8829-F6490DEE920A}"/>
          </ac:spMkLst>
        </pc:spChg>
        <pc:spChg chg="add mod topLvl">
          <ac:chgData name="Widad El Ouataoui" userId="0186fd44-86f7-4805-a150-4dfe1e85452d" providerId="ADAL" clId="{479A6DD6-66CC-4926-9851-6E141DE3DE3A}" dt="2020-06-20T21:23:43.701" v="2985" actId="164"/>
          <ac:spMkLst>
            <pc:docMk/>
            <pc:sldMk cId="1803208952" sldId="362"/>
            <ac:spMk id="40" creationId="{3336F23D-7252-426F-A78A-AE24DD37C13C}"/>
          </ac:spMkLst>
        </pc:spChg>
        <pc:spChg chg="del">
          <ac:chgData name="Widad El Ouataoui" userId="0186fd44-86f7-4805-a150-4dfe1e85452d" providerId="ADAL" clId="{479A6DD6-66CC-4926-9851-6E141DE3DE3A}" dt="2020-06-20T13:18:58.505" v="836" actId="478"/>
          <ac:spMkLst>
            <pc:docMk/>
            <pc:sldMk cId="1803208952" sldId="362"/>
            <ac:spMk id="41" creationId="{CBB41B47-B037-4BFC-B31A-6105B1101D9B}"/>
          </ac:spMkLst>
        </pc:spChg>
        <pc:spChg chg="del">
          <ac:chgData name="Widad El Ouataoui" userId="0186fd44-86f7-4805-a150-4dfe1e85452d" providerId="ADAL" clId="{479A6DD6-66CC-4926-9851-6E141DE3DE3A}" dt="2020-06-20T13:18:58.505" v="836" actId="478"/>
          <ac:spMkLst>
            <pc:docMk/>
            <pc:sldMk cId="1803208952" sldId="362"/>
            <ac:spMk id="43" creationId="{A021B3E2-4E08-4CEF-B49C-E00F07DBFE02}"/>
          </ac:spMkLst>
        </pc:spChg>
        <pc:spChg chg="mod">
          <ac:chgData name="Widad El Ouataoui" userId="0186fd44-86f7-4805-a150-4dfe1e85452d" providerId="ADAL" clId="{479A6DD6-66CC-4926-9851-6E141DE3DE3A}" dt="2020-06-20T20:31:08.853" v="2575"/>
          <ac:spMkLst>
            <pc:docMk/>
            <pc:sldMk cId="1803208952" sldId="362"/>
            <ac:spMk id="44" creationId="{83149519-DEE4-4A02-8628-ECEE4D397BD8}"/>
          </ac:spMkLst>
        </pc:spChg>
        <pc:spChg chg="del">
          <ac:chgData name="Widad El Ouataoui" userId="0186fd44-86f7-4805-a150-4dfe1e85452d" providerId="ADAL" clId="{479A6DD6-66CC-4926-9851-6E141DE3DE3A}" dt="2020-06-20T13:18:58.505" v="836" actId="478"/>
          <ac:spMkLst>
            <pc:docMk/>
            <pc:sldMk cId="1803208952" sldId="362"/>
            <ac:spMk id="44" creationId="{A3A36162-8388-4655-8FC6-C496872D4769}"/>
          </ac:spMkLst>
        </pc:spChg>
        <pc:spChg chg="del">
          <ac:chgData name="Widad El Ouataoui" userId="0186fd44-86f7-4805-a150-4dfe1e85452d" providerId="ADAL" clId="{479A6DD6-66CC-4926-9851-6E141DE3DE3A}" dt="2020-06-20T13:18:58.505" v="836" actId="478"/>
          <ac:spMkLst>
            <pc:docMk/>
            <pc:sldMk cId="1803208952" sldId="362"/>
            <ac:spMk id="45" creationId="{8C4FF942-BECD-4688-9020-F1C623C4E8DC}"/>
          </ac:spMkLst>
        </pc:spChg>
        <pc:spChg chg="mod">
          <ac:chgData name="Widad El Ouataoui" userId="0186fd44-86f7-4805-a150-4dfe1e85452d" providerId="ADAL" clId="{479A6DD6-66CC-4926-9851-6E141DE3DE3A}" dt="2020-06-20T20:39:02.656" v="2622" actId="1076"/>
          <ac:spMkLst>
            <pc:docMk/>
            <pc:sldMk cId="1803208952" sldId="362"/>
            <ac:spMk id="45" creationId="{A33E9341-2EB9-48A1-820D-1BA46A30E889}"/>
          </ac:spMkLst>
        </pc:spChg>
        <pc:spChg chg="del">
          <ac:chgData name="Widad El Ouataoui" userId="0186fd44-86f7-4805-a150-4dfe1e85452d" providerId="ADAL" clId="{479A6DD6-66CC-4926-9851-6E141DE3DE3A}" dt="2020-06-20T13:18:58.505" v="836" actId="478"/>
          <ac:spMkLst>
            <pc:docMk/>
            <pc:sldMk cId="1803208952" sldId="362"/>
            <ac:spMk id="47" creationId="{793EBA2F-7A78-4AFA-BB02-8AAFF3A5FFF6}"/>
          </ac:spMkLst>
        </pc:spChg>
        <pc:spChg chg="del">
          <ac:chgData name="Widad El Ouataoui" userId="0186fd44-86f7-4805-a150-4dfe1e85452d" providerId="ADAL" clId="{479A6DD6-66CC-4926-9851-6E141DE3DE3A}" dt="2020-06-20T13:19:04.178" v="838" actId="478"/>
          <ac:spMkLst>
            <pc:docMk/>
            <pc:sldMk cId="1803208952" sldId="362"/>
            <ac:spMk id="48" creationId="{3B73E3AE-63BA-48D8-96CA-D48FB64773CB}"/>
          </ac:spMkLst>
        </pc:spChg>
        <pc:spChg chg="mod">
          <ac:chgData name="Widad El Ouataoui" userId="0186fd44-86f7-4805-a150-4dfe1e85452d" providerId="ADAL" clId="{479A6DD6-66CC-4926-9851-6E141DE3DE3A}" dt="2020-06-20T20:31:13.176" v="2577"/>
          <ac:spMkLst>
            <pc:docMk/>
            <pc:sldMk cId="1803208952" sldId="362"/>
            <ac:spMk id="49" creationId="{42366D64-225D-47E2-8AA4-A86CC8C9D24D}"/>
          </ac:spMkLst>
        </pc:spChg>
        <pc:spChg chg="mod">
          <ac:chgData name="Widad El Ouataoui" userId="0186fd44-86f7-4805-a150-4dfe1e85452d" providerId="ADAL" clId="{479A6DD6-66CC-4926-9851-6E141DE3DE3A}" dt="2020-06-20T20:31:13.176" v="2577"/>
          <ac:spMkLst>
            <pc:docMk/>
            <pc:sldMk cId="1803208952" sldId="362"/>
            <ac:spMk id="50" creationId="{B8290746-8292-48B1-A005-D9AA8E65EE46}"/>
          </ac:spMkLst>
        </pc:spChg>
        <pc:spChg chg="add del mod">
          <ac:chgData name="Widad El Ouataoui" userId="0186fd44-86f7-4805-a150-4dfe1e85452d" providerId="ADAL" clId="{479A6DD6-66CC-4926-9851-6E141DE3DE3A}" dt="2020-06-20T20:21:34.154" v="2493" actId="478"/>
          <ac:spMkLst>
            <pc:docMk/>
            <pc:sldMk cId="1803208952" sldId="362"/>
            <ac:spMk id="52" creationId="{344F5B7E-490C-4552-BD72-AE829A29E074}"/>
          </ac:spMkLst>
        </pc:spChg>
        <pc:spChg chg="add del mod">
          <ac:chgData name="Widad El Ouataoui" userId="0186fd44-86f7-4805-a150-4dfe1e85452d" providerId="ADAL" clId="{479A6DD6-66CC-4926-9851-6E141DE3DE3A}" dt="2020-06-20T20:21:34.154" v="2493" actId="478"/>
          <ac:spMkLst>
            <pc:docMk/>
            <pc:sldMk cId="1803208952" sldId="362"/>
            <ac:spMk id="53" creationId="{A3C985EA-3D9D-4050-94DC-7A9064E3EAB9}"/>
          </ac:spMkLst>
        </pc:spChg>
        <pc:spChg chg="add del mod">
          <ac:chgData name="Widad El Ouataoui" userId="0186fd44-86f7-4805-a150-4dfe1e85452d" providerId="ADAL" clId="{479A6DD6-66CC-4926-9851-6E141DE3DE3A}" dt="2020-06-20T14:00:30.205" v="1090" actId="478"/>
          <ac:spMkLst>
            <pc:docMk/>
            <pc:sldMk cId="1803208952" sldId="362"/>
            <ac:spMk id="54" creationId="{595B1849-1B58-4F45-80F8-FF4036E3EAE4}"/>
          </ac:spMkLst>
        </pc:spChg>
        <pc:spChg chg="mod">
          <ac:chgData name="Widad El Ouataoui" userId="0186fd44-86f7-4805-a150-4dfe1e85452d" providerId="ADAL" clId="{479A6DD6-66CC-4926-9851-6E141DE3DE3A}" dt="2020-06-20T20:31:14.731" v="2578"/>
          <ac:spMkLst>
            <pc:docMk/>
            <pc:sldMk cId="1803208952" sldId="362"/>
            <ac:spMk id="55" creationId="{741DE01A-8BC6-4C19-954B-D5F6C77D45AA}"/>
          </ac:spMkLst>
        </pc:spChg>
        <pc:spChg chg="add del mod">
          <ac:chgData name="Widad El Ouataoui" userId="0186fd44-86f7-4805-a150-4dfe1e85452d" providerId="ADAL" clId="{479A6DD6-66CC-4926-9851-6E141DE3DE3A}" dt="2020-06-20T20:21:36.275" v="2494" actId="478"/>
          <ac:spMkLst>
            <pc:docMk/>
            <pc:sldMk cId="1803208952" sldId="362"/>
            <ac:spMk id="56" creationId="{E40966DF-591F-4E49-8954-5B4B69712B86}"/>
          </ac:spMkLst>
        </pc:spChg>
        <pc:spChg chg="add del mod">
          <ac:chgData name="Widad El Ouataoui" userId="0186fd44-86f7-4805-a150-4dfe1e85452d" providerId="ADAL" clId="{479A6DD6-66CC-4926-9851-6E141DE3DE3A}" dt="2020-06-20T20:21:34.154" v="2493" actId="478"/>
          <ac:spMkLst>
            <pc:docMk/>
            <pc:sldMk cId="1803208952" sldId="362"/>
            <ac:spMk id="57" creationId="{86CB90F2-33AF-4BA4-9CC4-E44DC3C8F58B}"/>
          </ac:spMkLst>
        </pc:spChg>
        <pc:spChg chg="add del mod">
          <ac:chgData name="Widad El Ouataoui" userId="0186fd44-86f7-4805-a150-4dfe1e85452d" providerId="ADAL" clId="{479A6DD6-66CC-4926-9851-6E141DE3DE3A}" dt="2020-06-20T20:21:43.332" v="2498" actId="478"/>
          <ac:spMkLst>
            <pc:docMk/>
            <pc:sldMk cId="1803208952" sldId="362"/>
            <ac:spMk id="58" creationId="{31955C97-66D1-4501-9AE2-2F6F312BA4B5}"/>
          </ac:spMkLst>
        </pc:spChg>
        <pc:spChg chg="add del mod">
          <ac:chgData name="Widad El Ouataoui" userId="0186fd44-86f7-4805-a150-4dfe1e85452d" providerId="ADAL" clId="{479A6DD6-66CC-4926-9851-6E141DE3DE3A}" dt="2020-06-20T20:21:34.154" v="2493" actId="478"/>
          <ac:spMkLst>
            <pc:docMk/>
            <pc:sldMk cId="1803208952" sldId="362"/>
            <ac:spMk id="59" creationId="{B41BF8C1-3949-4465-AE81-E9D3C2DB6AED}"/>
          </ac:spMkLst>
        </pc:spChg>
        <pc:spChg chg="add del mod">
          <ac:chgData name="Widad El Ouataoui" userId="0186fd44-86f7-4805-a150-4dfe1e85452d" providerId="ADAL" clId="{479A6DD6-66CC-4926-9851-6E141DE3DE3A}" dt="2020-06-20T20:21:34.154" v="2493" actId="478"/>
          <ac:spMkLst>
            <pc:docMk/>
            <pc:sldMk cId="1803208952" sldId="362"/>
            <ac:spMk id="60" creationId="{82E36F16-A0B4-4F59-B8C6-A224A723C020}"/>
          </ac:spMkLst>
        </pc:spChg>
        <pc:spChg chg="add del mod">
          <ac:chgData name="Widad El Ouataoui" userId="0186fd44-86f7-4805-a150-4dfe1e85452d" providerId="ADAL" clId="{479A6DD6-66CC-4926-9851-6E141DE3DE3A}" dt="2020-06-20T13:41:44.001" v="887" actId="478"/>
          <ac:spMkLst>
            <pc:docMk/>
            <pc:sldMk cId="1803208952" sldId="362"/>
            <ac:spMk id="61" creationId="{9D68F333-7EE0-4017-AFA1-D8848738F3E4}"/>
          </ac:spMkLst>
        </pc:spChg>
        <pc:spChg chg="mod">
          <ac:chgData name="Widad El Ouataoui" userId="0186fd44-86f7-4805-a150-4dfe1e85452d" providerId="ADAL" clId="{479A6DD6-66CC-4926-9851-6E141DE3DE3A}" dt="2020-06-20T20:31:14.731" v="2578"/>
          <ac:spMkLst>
            <pc:docMk/>
            <pc:sldMk cId="1803208952" sldId="362"/>
            <ac:spMk id="61" creationId="{AAD18429-4DB1-430A-9BB7-353F97AA99CF}"/>
          </ac:spMkLst>
        </pc:spChg>
        <pc:spChg chg="add del mod">
          <ac:chgData name="Widad El Ouataoui" userId="0186fd44-86f7-4805-a150-4dfe1e85452d" providerId="ADAL" clId="{479A6DD6-66CC-4926-9851-6E141DE3DE3A}" dt="2020-06-20T13:39:54.119" v="861" actId="478"/>
          <ac:spMkLst>
            <pc:docMk/>
            <pc:sldMk cId="1803208952" sldId="362"/>
            <ac:spMk id="62" creationId="{0F39CC48-45E0-444D-9E29-4C24651097B8}"/>
          </ac:spMkLst>
        </pc:spChg>
        <pc:spChg chg="add del mod">
          <ac:chgData name="Widad El Ouataoui" userId="0186fd44-86f7-4805-a150-4dfe1e85452d" providerId="ADAL" clId="{479A6DD6-66CC-4926-9851-6E141DE3DE3A}" dt="2020-06-20T20:21:34.154" v="2493" actId="478"/>
          <ac:spMkLst>
            <pc:docMk/>
            <pc:sldMk cId="1803208952" sldId="362"/>
            <ac:spMk id="63" creationId="{6C6B3CA2-2F0F-4BB3-95D4-E7A99ED8DF9E}"/>
          </ac:spMkLst>
        </pc:spChg>
        <pc:spChg chg="add del mod">
          <ac:chgData name="Widad El Ouataoui" userId="0186fd44-86f7-4805-a150-4dfe1e85452d" providerId="ADAL" clId="{479A6DD6-66CC-4926-9851-6E141DE3DE3A}" dt="2020-06-20T14:00:32.780" v="1091" actId="478"/>
          <ac:spMkLst>
            <pc:docMk/>
            <pc:sldMk cId="1803208952" sldId="362"/>
            <ac:spMk id="64" creationId="{01B4D32C-BB83-459E-BF74-C46439D3EBDE}"/>
          </ac:spMkLst>
        </pc:spChg>
        <pc:spChg chg="add del mod">
          <ac:chgData name="Widad El Ouataoui" userId="0186fd44-86f7-4805-a150-4dfe1e85452d" providerId="ADAL" clId="{479A6DD6-66CC-4926-9851-6E141DE3DE3A}" dt="2020-06-20T20:21:34.154" v="2493" actId="478"/>
          <ac:spMkLst>
            <pc:docMk/>
            <pc:sldMk cId="1803208952" sldId="362"/>
            <ac:spMk id="65" creationId="{BA6B7686-A051-45E4-A14D-CEAF6AB9AB4C}"/>
          </ac:spMkLst>
        </pc:spChg>
        <pc:spChg chg="mod">
          <ac:chgData name="Widad El Ouataoui" userId="0186fd44-86f7-4805-a150-4dfe1e85452d" providerId="ADAL" clId="{479A6DD6-66CC-4926-9851-6E141DE3DE3A}" dt="2020-06-20T20:31:15.191" v="2579"/>
          <ac:spMkLst>
            <pc:docMk/>
            <pc:sldMk cId="1803208952" sldId="362"/>
            <ac:spMk id="66" creationId="{593192EE-17FC-4F39-BD27-4871E1DEB96B}"/>
          </ac:spMkLst>
        </pc:spChg>
        <pc:spChg chg="add del mod">
          <ac:chgData name="Widad El Ouataoui" userId="0186fd44-86f7-4805-a150-4dfe1e85452d" providerId="ADAL" clId="{479A6DD6-66CC-4926-9851-6E141DE3DE3A}" dt="2020-06-20T14:00:35.343" v="1092" actId="478"/>
          <ac:spMkLst>
            <pc:docMk/>
            <pc:sldMk cId="1803208952" sldId="362"/>
            <ac:spMk id="66" creationId="{5CEEABD4-C28F-420C-A400-E52868C9E9DB}"/>
          </ac:spMkLst>
        </pc:spChg>
        <pc:spChg chg="add del mod">
          <ac:chgData name="Widad El Ouataoui" userId="0186fd44-86f7-4805-a150-4dfe1e85452d" providerId="ADAL" clId="{479A6DD6-66CC-4926-9851-6E141DE3DE3A}" dt="2020-06-20T20:21:34.154" v="2493" actId="478"/>
          <ac:spMkLst>
            <pc:docMk/>
            <pc:sldMk cId="1803208952" sldId="362"/>
            <ac:spMk id="67" creationId="{76FF8392-0229-4AB1-A12F-BFF2A77DB4E9}"/>
          </ac:spMkLst>
        </pc:spChg>
        <pc:spChg chg="add del mod">
          <ac:chgData name="Widad El Ouataoui" userId="0186fd44-86f7-4805-a150-4dfe1e85452d" providerId="ADAL" clId="{479A6DD6-66CC-4926-9851-6E141DE3DE3A}" dt="2020-06-20T20:21:34.154" v="2493" actId="478"/>
          <ac:spMkLst>
            <pc:docMk/>
            <pc:sldMk cId="1803208952" sldId="362"/>
            <ac:spMk id="68" creationId="{974C0B84-AB87-4DB2-88C6-C6AE6059D2AC}"/>
          </ac:spMkLst>
        </pc:spChg>
        <pc:spChg chg="mod">
          <ac:chgData name="Widad El Ouataoui" userId="0186fd44-86f7-4805-a150-4dfe1e85452d" providerId="ADAL" clId="{479A6DD6-66CC-4926-9851-6E141DE3DE3A}" dt="2020-06-20T20:31:15.191" v="2579"/>
          <ac:spMkLst>
            <pc:docMk/>
            <pc:sldMk cId="1803208952" sldId="362"/>
            <ac:spMk id="69" creationId="{5046A2BC-024C-450D-A4E4-49469E234C97}"/>
          </ac:spMkLst>
        </pc:spChg>
        <pc:spChg chg="add del mod">
          <ac:chgData name="Widad El Ouataoui" userId="0186fd44-86f7-4805-a150-4dfe1e85452d" providerId="ADAL" clId="{479A6DD6-66CC-4926-9851-6E141DE3DE3A}" dt="2020-06-20T20:21:34.154" v="2493" actId="478"/>
          <ac:spMkLst>
            <pc:docMk/>
            <pc:sldMk cId="1803208952" sldId="362"/>
            <ac:spMk id="70" creationId="{636E6F9F-BD59-4BE2-BBE7-D2AB148C0CB7}"/>
          </ac:spMkLst>
        </pc:spChg>
        <pc:spChg chg="add del mod">
          <ac:chgData name="Widad El Ouataoui" userId="0186fd44-86f7-4805-a150-4dfe1e85452d" providerId="ADAL" clId="{479A6DD6-66CC-4926-9851-6E141DE3DE3A}" dt="2020-06-20T20:21:34.154" v="2493" actId="478"/>
          <ac:spMkLst>
            <pc:docMk/>
            <pc:sldMk cId="1803208952" sldId="362"/>
            <ac:spMk id="71" creationId="{A5AA4B65-0BDA-4C55-B227-DEC7F376B00F}"/>
          </ac:spMkLst>
        </pc:spChg>
        <pc:spChg chg="add del mod">
          <ac:chgData name="Widad El Ouataoui" userId="0186fd44-86f7-4805-a150-4dfe1e85452d" providerId="ADAL" clId="{479A6DD6-66CC-4926-9851-6E141DE3DE3A}" dt="2020-06-20T20:21:34.154" v="2493" actId="478"/>
          <ac:spMkLst>
            <pc:docMk/>
            <pc:sldMk cId="1803208952" sldId="362"/>
            <ac:spMk id="72" creationId="{99BCC7AA-219F-43A4-B6C0-10F18DD03933}"/>
          </ac:spMkLst>
        </pc:spChg>
        <pc:spChg chg="add mod">
          <ac:chgData name="Widad El Ouataoui" userId="0186fd44-86f7-4805-a150-4dfe1e85452d" providerId="ADAL" clId="{479A6DD6-66CC-4926-9851-6E141DE3DE3A}" dt="2020-06-20T21:25:36.253" v="3000" actId="164"/>
          <ac:spMkLst>
            <pc:docMk/>
            <pc:sldMk cId="1803208952" sldId="362"/>
            <ac:spMk id="73" creationId="{7796F8DF-D3CC-4EA3-8A40-DC852788F2D3}"/>
          </ac:spMkLst>
        </pc:spChg>
        <pc:spChg chg="mod">
          <ac:chgData name="Widad El Ouataoui" userId="0186fd44-86f7-4805-a150-4dfe1e85452d" providerId="ADAL" clId="{479A6DD6-66CC-4926-9851-6E141DE3DE3A}" dt="2020-06-20T21:00:23.141" v="2825" actId="165"/>
          <ac:spMkLst>
            <pc:docMk/>
            <pc:sldMk cId="1803208952" sldId="362"/>
            <ac:spMk id="76" creationId="{226E8A10-463B-49EE-BF01-317895E79A32}"/>
          </ac:spMkLst>
        </pc:spChg>
        <pc:spChg chg="mod">
          <ac:chgData name="Widad El Ouataoui" userId="0186fd44-86f7-4805-a150-4dfe1e85452d" providerId="ADAL" clId="{479A6DD6-66CC-4926-9851-6E141DE3DE3A}" dt="2020-06-20T21:00:50.303" v="2829" actId="1076"/>
          <ac:spMkLst>
            <pc:docMk/>
            <pc:sldMk cId="1803208952" sldId="362"/>
            <ac:spMk id="77" creationId="{15E04E29-5209-4987-843B-B13934F00EAD}"/>
          </ac:spMkLst>
        </pc:spChg>
        <pc:spChg chg="mod">
          <ac:chgData name="Widad El Ouataoui" userId="0186fd44-86f7-4805-a150-4dfe1e85452d" providerId="ADAL" clId="{479A6DD6-66CC-4926-9851-6E141DE3DE3A}" dt="2020-06-20T21:00:23.141" v="2825" actId="165"/>
          <ac:spMkLst>
            <pc:docMk/>
            <pc:sldMk cId="1803208952" sldId="362"/>
            <ac:spMk id="80" creationId="{738E292B-96F2-40A8-8609-5AB61FD859A4}"/>
          </ac:spMkLst>
        </pc:spChg>
        <pc:spChg chg="mod">
          <ac:chgData name="Widad El Ouataoui" userId="0186fd44-86f7-4805-a150-4dfe1e85452d" providerId="ADAL" clId="{479A6DD6-66CC-4926-9851-6E141DE3DE3A}" dt="2020-06-20T21:00:23.141" v="2825" actId="165"/>
          <ac:spMkLst>
            <pc:docMk/>
            <pc:sldMk cId="1803208952" sldId="362"/>
            <ac:spMk id="81" creationId="{CB541659-8BBE-42FD-A1E5-EC5B85039DCB}"/>
          </ac:spMkLst>
        </pc:spChg>
        <pc:spChg chg="mod">
          <ac:chgData name="Widad El Ouataoui" userId="0186fd44-86f7-4805-a150-4dfe1e85452d" providerId="ADAL" clId="{479A6DD6-66CC-4926-9851-6E141DE3DE3A}" dt="2020-06-20T20:40:37.260" v="2646"/>
          <ac:spMkLst>
            <pc:docMk/>
            <pc:sldMk cId="1803208952" sldId="362"/>
            <ac:spMk id="84" creationId="{499AE15C-6EF1-4880-8478-3738087B3D35}"/>
          </ac:spMkLst>
        </pc:spChg>
        <pc:spChg chg="mod">
          <ac:chgData name="Widad El Ouataoui" userId="0186fd44-86f7-4805-a150-4dfe1e85452d" providerId="ADAL" clId="{479A6DD6-66CC-4926-9851-6E141DE3DE3A}" dt="2020-06-20T20:40:37.260" v="2646"/>
          <ac:spMkLst>
            <pc:docMk/>
            <pc:sldMk cId="1803208952" sldId="362"/>
            <ac:spMk id="85" creationId="{B50D3397-62AA-4D14-9605-59542E46A9BF}"/>
          </ac:spMkLst>
        </pc:spChg>
        <pc:spChg chg="mod">
          <ac:chgData name="Widad El Ouataoui" userId="0186fd44-86f7-4805-a150-4dfe1e85452d" providerId="ADAL" clId="{479A6DD6-66CC-4926-9851-6E141DE3DE3A}" dt="2020-06-20T21:00:23.141" v="2825" actId="165"/>
          <ac:spMkLst>
            <pc:docMk/>
            <pc:sldMk cId="1803208952" sldId="362"/>
            <ac:spMk id="88" creationId="{47CAD5DD-5C80-4934-8BD5-0AF70C445F3B}"/>
          </ac:spMkLst>
        </pc:spChg>
        <pc:spChg chg="mod">
          <ac:chgData name="Widad El Ouataoui" userId="0186fd44-86f7-4805-a150-4dfe1e85452d" providerId="ADAL" clId="{479A6DD6-66CC-4926-9851-6E141DE3DE3A}" dt="2020-06-20T21:00:23.141" v="2825" actId="165"/>
          <ac:spMkLst>
            <pc:docMk/>
            <pc:sldMk cId="1803208952" sldId="362"/>
            <ac:spMk id="89" creationId="{91CBB652-7F5A-4EAC-A1BE-4C30A33EB00C}"/>
          </ac:spMkLst>
        </pc:spChg>
        <pc:spChg chg="mod">
          <ac:chgData name="Widad El Ouataoui" userId="0186fd44-86f7-4805-a150-4dfe1e85452d" providerId="ADAL" clId="{479A6DD6-66CC-4926-9851-6E141DE3DE3A}" dt="2020-06-20T21:00:23.141" v="2825" actId="165"/>
          <ac:spMkLst>
            <pc:docMk/>
            <pc:sldMk cId="1803208952" sldId="362"/>
            <ac:spMk id="92" creationId="{4B177B32-C534-4A9F-ACB5-75702CF465E9}"/>
          </ac:spMkLst>
        </pc:spChg>
        <pc:spChg chg="mod">
          <ac:chgData name="Widad El Ouataoui" userId="0186fd44-86f7-4805-a150-4dfe1e85452d" providerId="ADAL" clId="{479A6DD6-66CC-4926-9851-6E141DE3DE3A}" dt="2020-06-20T21:00:23.141" v="2825" actId="165"/>
          <ac:spMkLst>
            <pc:docMk/>
            <pc:sldMk cId="1803208952" sldId="362"/>
            <ac:spMk id="93" creationId="{3266B584-2A6A-42AF-8268-DBEC642601BD}"/>
          </ac:spMkLst>
        </pc:spChg>
        <pc:spChg chg="add mod">
          <ac:chgData name="Widad El Ouataoui" userId="0186fd44-86f7-4805-a150-4dfe1e85452d" providerId="ADAL" clId="{479A6DD6-66CC-4926-9851-6E141DE3DE3A}" dt="2020-06-20T21:24:16.598" v="2987" actId="164"/>
          <ac:spMkLst>
            <pc:docMk/>
            <pc:sldMk cId="1803208952" sldId="362"/>
            <ac:spMk id="104" creationId="{994D23AB-524B-4101-B972-89AA8E44F57C}"/>
          </ac:spMkLst>
        </pc:spChg>
        <pc:spChg chg="add mod">
          <ac:chgData name="Widad El Ouataoui" userId="0186fd44-86f7-4805-a150-4dfe1e85452d" providerId="ADAL" clId="{479A6DD6-66CC-4926-9851-6E141DE3DE3A}" dt="2020-06-20T21:24:25.394" v="2989" actId="164"/>
          <ac:spMkLst>
            <pc:docMk/>
            <pc:sldMk cId="1803208952" sldId="362"/>
            <ac:spMk id="105" creationId="{7DCAC189-D0CD-4485-9A47-1B81DCE9B8E9}"/>
          </ac:spMkLst>
        </pc:spChg>
        <pc:spChg chg="add mod">
          <ac:chgData name="Widad El Ouataoui" userId="0186fd44-86f7-4805-a150-4dfe1e85452d" providerId="ADAL" clId="{479A6DD6-66CC-4926-9851-6E141DE3DE3A}" dt="2020-06-20T21:24:34.289" v="2991" actId="164"/>
          <ac:spMkLst>
            <pc:docMk/>
            <pc:sldMk cId="1803208952" sldId="362"/>
            <ac:spMk id="106" creationId="{3D4466F4-8513-44D0-AB8D-57F7BBC6D0F0}"/>
          </ac:spMkLst>
        </pc:spChg>
        <pc:spChg chg="add mod">
          <ac:chgData name="Widad El Ouataoui" userId="0186fd44-86f7-4805-a150-4dfe1e85452d" providerId="ADAL" clId="{479A6DD6-66CC-4926-9851-6E141DE3DE3A}" dt="2020-06-20T21:24:41.720" v="2993" actId="164"/>
          <ac:spMkLst>
            <pc:docMk/>
            <pc:sldMk cId="1803208952" sldId="362"/>
            <ac:spMk id="107" creationId="{3EEB6994-E736-4337-871F-E2C6A9E25390}"/>
          </ac:spMkLst>
        </pc:spChg>
        <pc:spChg chg="add del mod">
          <ac:chgData name="Widad El Ouataoui" userId="0186fd44-86f7-4805-a150-4dfe1e85452d" providerId="ADAL" clId="{479A6DD6-66CC-4926-9851-6E141DE3DE3A}" dt="2020-06-20T20:59:06.206" v="2809" actId="478"/>
          <ac:spMkLst>
            <pc:docMk/>
            <pc:sldMk cId="1803208952" sldId="362"/>
            <ac:spMk id="4096" creationId="{34F9A879-C62E-4062-9DD5-488415A20E70}"/>
          </ac:spMkLst>
        </pc:spChg>
        <pc:spChg chg="add mod">
          <ac:chgData name="Widad El Ouataoui" userId="0186fd44-86f7-4805-a150-4dfe1e85452d" providerId="ADAL" clId="{479A6DD6-66CC-4926-9851-6E141DE3DE3A}" dt="2020-06-20T21:22:25.796" v="2981" actId="1076"/>
          <ac:spMkLst>
            <pc:docMk/>
            <pc:sldMk cId="1803208952" sldId="362"/>
            <ac:spMk id="4099" creationId="{6A628CDD-3418-4307-B287-F0349D87B2EE}"/>
          </ac:spMkLst>
        </pc:spChg>
        <pc:spChg chg="add mod">
          <ac:chgData name="Widad El Ouataoui" userId="0186fd44-86f7-4805-a150-4dfe1e85452d" providerId="ADAL" clId="{479A6DD6-66CC-4926-9851-6E141DE3DE3A}" dt="2020-06-20T21:00:07.239" v="2822" actId="14100"/>
          <ac:spMkLst>
            <pc:docMk/>
            <pc:sldMk cId="1803208952" sldId="362"/>
            <ac:spMk id="4100" creationId="{4759AF59-9F86-4377-8B50-462C2B1C29F6}"/>
          </ac:spMkLst>
        </pc:spChg>
        <pc:spChg chg="add del">
          <ac:chgData name="Widad El Ouataoui" userId="0186fd44-86f7-4805-a150-4dfe1e85452d" providerId="ADAL" clId="{479A6DD6-66CC-4926-9851-6E141DE3DE3A}" dt="2020-06-20T21:05:56.825" v="2863" actId="11529"/>
          <ac:spMkLst>
            <pc:docMk/>
            <pc:sldMk cId="1803208952" sldId="362"/>
            <ac:spMk id="4101" creationId="{3159BB2D-2EAC-49E8-AA3D-CA6E0FB8C800}"/>
          </ac:spMkLst>
        </pc:spChg>
        <pc:spChg chg="add del mod">
          <ac:chgData name="Widad El Ouataoui" userId="0186fd44-86f7-4805-a150-4dfe1e85452d" providerId="ADAL" clId="{479A6DD6-66CC-4926-9851-6E141DE3DE3A}" dt="2020-06-20T21:11:14.232" v="2881" actId="478"/>
          <ac:spMkLst>
            <pc:docMk/>
            <pc:sldMk cId="1803208952" sldId="362"/>
            <ac:spMk id="4102" creationId="{96067808-7BD1-4FF3-841A-459D65407143}"/>
          </ac:spMkLst>
        </pc:spChg>
        <pc:spChg chg="add del mod">
          <ac:chgData name="Widad El Ouataoui" userId="0186fd44-86f7-4805-a150-4dfe1e85452d" providerId="ADAL" clId="{479A6DD6-66CC-4926-9851-6E141DE3DE3A}" dt="2020-06-20T21:09:57.012" v="2874" actId="478"/>
          <ac:spMkLst>
            <pc:docMk/>
            <pc:sldMk cId="1803208952" sldId="362"/>
            <ac:spMk id="4103" creationId="{F63031C5-2629-4449-98CE-29C55C39F325}"/>
          </ac:spMkLst>
        </pc:spChg>
        <pc:spChg chg="add del mod">
          <ac:chgData name="Widad El Ouataoui" userId="0186fd44-86f7-4805-a150-4dfe1e85452d" providerId="ADAL" clId="{479A6DD6-66CC-4926-9851-6E141DE3DE3A}" dt="2020-06-20T21:10:35.271" v="2879" actId="478"/>
          <ac:spMkLst>
            <pc:docMk/>
            <pc:sldMk cId="1803208952" sldId="362"/>
            <ac:spMk id="4104" creationId="{DA692EE2-B137-4A52-AE0E-1F138BECE5FC}"/>
          </ac:spMkLst>
        </pc:spChg>
        <pc:spChg chg="add mod">
          <ac:chgData name="Widad El Ouataoui" userId="0186fd44-86f7-4805-a150-4dfe1e85452d" providerId="ADAL" clId="{479A6DD6-66CC-4926-9851-6E141DE3DE3A}" dt="2020-06-20T21:19:59.238" v="2974" actId="1076"/>
          <ac:spMkLst>
            <pc:docMk/>
            <pc:sldMk cId="1803208952" sldId="362"/>
            <ac:spMk id="4107" creationId="{E6FFA6B5-8AF6-4849-BB6E-A3E7CFEC5EEC}"/>
          </ac:spMkLst>
        </pc:spChg>
        <pc:spChg chg="add mod">
          <ac:chgData name="Widad El Ouataoui" userId="0186fd44-86f7-4805-a150-4dfe1e85452d" providerId="ADAL" clId="{479A6DD6-66CC-4926-9851-6E141DE3DE3A}" dt="2020-06-20T21:15:42.612" v="2923" actId="208"/>
          <ac:spMkLst>
            <pc:docMk/>
            <pc:sldMk cId="1803208952" sldId="362"/>
            <ac:spMk id="4109" creationId="{C679AAFE-D36E-420D-A6DB-4D056CB55006}"/>
          </ac:spMkLst>
        </pc:spChg>
        <pc:spChg chg="add del mod">
          <ac:chgData name="Widad El Ouataoui" userId="0186fd44-86f7-4805-a150-4dfe1e85452d" providerId="ADAL" clId="{479A6DD6-66CC-4926-9851-6E141DE3DE3A}" dt="2020-06-20T21:19:04.404" v="2963" actId="478"/>
          <ac:spMkLst>
            <pc:docMk/>
            <pc:sldMk cId="1803208952" sldId="362"/>
            <ac:spMk id="4118" creationId="{5F62DF19-4E0C-4117-8B0F-573146F5DD37}"/>
          </ac:spMkLst>
        </pc:spChg>
        <pc:grpChg chg="add mod topLvl">
          <ac:chgData name="Widad El Ouataoui" userId="0186fd44-86f7-4805-a150-4dfe1e85452d" providerId="ADAL" clId="{479A6DD6-66CC-4926-9851-6E141DE3DE3A}" dt="2020-06-20T21:24:41.720" v="2993" actId="164"/>
          <ac:grpSpMkLst>
            <pc:docMk/>
            <pc:sldMk cId="1803208952" sldId="362"/>
            <ac:grpSpMk id="25" creationId="{2FF9A938-DFE3-4553-AA35-729CA7F02CAC}"/>
          </ac:grpSpMkLst>
        </pc:grpChg>
        <pc:grpChg chg="add mod topLvl">
          <ac:chgData name="Widad El Ouataoui" userId="0186fd44-86f7-4805-a150-4dfe1e85452d" providerId="ADAL" clId="{479A6DD6-66CC-4926-9851-6E141DE3DE3A}" dt="2020-06-20T21:24:16.598" v="2987" actId="164"/>
          <ac:grpSpMkLst>
            <pc:docMk/>
            <pc:sldMk cId="1803208952" sldId="362"/>
            <ac:grpSpMk id="35" creationId="{F2EA9207-ACCE-4606-8850-2EADE0563DF7}"/>
          </ac:grpSpMkLst>
        </pc:grpChg>
        <pc:grpChg chg="add mod topLvl">
          <ac:chgData name="Widad El Ouataoui" userId="0186fd44-86f7-4805-a150-4dfe1e85452d" providerId="ADAL" clId="{479A6DD6-66CC-4926-9851-6E141DE3DE3A}" dt="2020-06-20T21:23:43.701" v="2985" actId="164"/>
          <ac:grpSpMkLst>
            <pc:docMk/>
            <pc:sldMk cId="1803208952" sldId="362"/>
            <ac:grpSpMk id="36" creationId="{AC3E8F9F-8E3E-4E3B-8EE0-D83F6240BB73}"/>
          </ac:grpSpMkLst>
        </pc:grpChg>
        <pc:grpChg chg="add mod topLvl">
          <ac:chgData name="Widad El Ouataoui" userId="0186fd44-86f7-4805-a150-4dfe1e85452d" providerId="ADAL" clId="{479A6DD6-66CC-4926-9851-6E141DE3DE3A}" dt="2020-06-20T21:24:34.289" v="2991" actId="164"/>
          <ac:grpSpMkLst>
            <pc:docMk/>
            <pc:sldMk cId="1803208952" sldId="362"/>
            <ac:grpSpMk id="37" creationId="{3B458889-A249-4595-976C-62408BA150B7}"/>
          </ac:grpSpMkLst>
        </pc:grpChg>
        <pc:grpChg chg="add mod topLvl">
          <ac:chgData name="Widad El Ouataoui" userId="0186fd44-86f7-4805-a150-4dfe1e85452d" providerId="ADAL" clId="{479A6DD6-66CC-4926-9851-6E141DE3DE3A}" dt="2020-06-20T21:24:25.394" v="2989" actId="164"/>
          <ac:grpSpMkLst>
            <pc:docMk/>
            <pc:sldMk cId="1803208952" sldId="362"/>
            <ac:grpSpMk id="38" creationId="{52B2BD02-11A8-4AA7-8DC8-884EE582A059}"/>
          </ac:grpSpMkLst>
        </pc:grpChg>
        <pc:grpChg chg="add mod">
          <ac:chgData name="Widad El Ouataoui" userId="0186fd44-86f7-4805-a150-4dfe1e85452d" providerId="ADAL" clId="{479A6DD6-66CC-4926-9851-6E141DE3DE3A}" dt="2020-06-20T20:59:32.038" v="2816" actId="14100"/>
          <ac:grpSpMkLst>
            <pc:docMk/>
            <pc:sldMk cId="1803208952" sldId="362"/>
            <ac:grpSpMk id="39" creationId="{B9F8B84F-0CB2-4DEA-8CF2-1314C509B9E9}"/>
          </ac:grpSpMkLst>
        </pc:grpChg>
        <pc:grpChg chg="add del mod">
          <ac:chgData name="Widad El Ouataoui" userId="0186fd44-86f7-4805-a150-4dfe1e85452d" providerId="ADAL" clId="{479A6DD6-66CC-4926-9851-6E141DE3DE3A}" dt="2020-06-20T20:39:31.400" v="2626" actId="478"/>
          <ac:grpSpMkLst>
            <pc:docMk/>
            <pc:sldMk cId="1803208952" sldId="362"/>
            <ac:grpSpMk id="43" creationId="{F441948F-67A2-4C9E-9342-E06685062783}"/>
          </ac:grpSpMkLst>
        </pc:grpChg>
        <pc:grpChg chg="add del mod">
          <ac:chgData name="Widad El Ouataoui" userId="0186fd44-86f7-4805-a150-4dfe1e85452d" providerId="ADAL" clId="{479A6DD6-66CC-4926-9851-6E141DE3DE3A}" dt="2020-06-20T20:41:14.268" v="2664" actId="478"/>
          <ac:grpSpMkLst>
            <pc:docMk/>
            <pc:sldMk cId="1803208952" sldId="362"/>
            <ac:grpSpMk id="48" creationId="{F0D602F0-C481-4A93-BACB-190DBF34BE7B}"/>
          </ac:grpSpMkLst>
        </pc:grpChg>
        <pc:grpChg chg="add del mod">
          <ac:chgData name="Widad El Ouataoui" userId="0186fd44-86f7-4805-a150-4dfe1e85452d" providerId="ADAL" clId="{479A6DD6-66CC-4926-9851-6E141DE3DE3A}" dt="2020-06-20T20:40:24.191" v="2643" actId="478"/>
          <ac:grpSpMkLst>
            <pc:docMk/>
            <pc:sldMk cId="1803208952" sldId="362"/>
            <ac:grpSpMk id="54" creationId="{C8E7DDEA-AC66-4160-93F2-7742F7B83B15}"/>
          </ac:grpSpMkLst>
        </pc:grpChg>
        <pc:grpChg chg="add del mod">
          <ac:chgData name="Widad El Ouataoui" userId="0186fd44-86f7-4805-a150-4dfe1e85452d" providerId="ADAL" clId="{479A6DD6-66CC-4926-9851-6E141DE3DE3A}" dt="2020-06-20T20:39:59.599" v="2635" actId="478"/>
          <ac:grpSpMkLst>
            <pc:docMk/>
            <pc:sldMk cId="1803208952" sldId="362"/>
            <ac:grpSpMk id="64" creationId="{5D54DCA2-4B3A-455C-B043-96BF77DD0D56}"/>
          </ac:grpSpMkLst>
        </pc:grpChg>
        <pc:grpChg chg="add mod">
          <ac:chgData name="Widad El Ouataoui" userId="0186fd44-86f7-4805-a150-4dfe1e85452d" providerId="ADAL" clId="{479A6DD6-66CC-4926-9851-6E141DE3DE3A}" dt="2020-06-20T21:00:23.141" v="2825" actId="165"/>
          <ac:grpSpMkLst>
            <pc:docMk/>
            <pc:sldMk cId="1803208952" sldId="362"/>
            <ac:grpSpMk id="75" creationId="{6F93F8DB-92B7-45E8-84CE-E35A0272B1B6}"/>
          </ac:grpSpMkLst>
        </pc:grpChg>
        <pc:grpChg chg="add mod ord">
          <ac:chgData name="Widad El Ouataoui" userId="0186fd44-86f7-4805-a150-4dfe1e85452d" providerId="ADAL" clId="{479A6DD6-66CC-4926-9851-6E141DE3DE3A}" dt="2020-06-20T21:00:23.141" v="2825" actId="165"/>
          <ac:grpSpMkLst>
            <pc:docMk/>
            <pc:sldMk cId="1803208952" sldId="362"/>
            <ac:grpSpMk id="79" creationId="{58DA4804-7134-4124-AF76-557516443386}"/>
          </ac:grpSpMkLst>
        </pc:grpChg>
        <pc:grpChg chg="add del mod">
          <ac:chgData name="Widad El Ouataoui" userId="0186fd44-86f7-4805-a150-4dfe1e85452d" providerId="ADAL" clId="{479A6DD6-66CC-4926-9851-6E141DE3DE3A}" dt="2020-06-20T20:40:44.281" v="2649"/>
          <ac:grpSpMkLst>
            <pc:docMk/>
            <pc:sldMk cId="1803208952" sldId="362"/>
            <ac:grpSpMk id="83" creationId="{7E2E4CDF-38D5-490D-9449-1112AE14FA24}"/>
          </ac:grpSpMkLst>
        </pc:grpChg>
        <pc:grpChg chg="add mod ord">
          <ac:chgData name="Widad El Ouataoui" userId="0186fd44-86f7-4805-a150-4dfe1e85452d" providerId="ADAL" clId="{479A6DD6-66CC-4926-9851-6E141DE3DE3A}" dt="2020-06-20T21:00:23.141" v="2825" actId="165"/>
          <ac:grpSpMkLst>
            <pc:docMk/>
            <pc:sldMk cId="1803208952" sldId="362"/>
            <ac:grpSpMk id="87" creationId="{F4B3679A-7A67-4347-8D42-8463D8EF56E5}"/>
          </ac:grpSpMkLst>
        </pc:grpChg>
        <pc:grpChg chg="add mod">
          <ac:chgData name="Widad El Ouataoui" userId="0186fd44-86f7-4805-a150-4dfe1e85452d" providerId="ADAL" clId="{479A6DD6-66CC-4926-9851-6E141DE3DE3A}" dt="2020-06-20T21:00:23.141" v="2825" actId="165"/>
          <ac:grpSpMkLst>
            <pc:docMk/>
            <pc:sldMk cId="1803208952" sldId="362"/>
            <ac:grpSpMk id="91" creationId="{72D9EC8A-44DB-4543-868F-CF63448A46AE}"/>
          </ac:grpSpMkLst>
        </pc:grpChg>
        <pc:grpChg chg="add mod">
          <ac:chgData name="Widad El Ouataoui" userId="0186fd44-86f7-4805-a150-4dfe1e85452d" providerId="ADAL" clId="{479A6DD6-66CC-4926-9851-6E141DE3DE3A}" dt="2020-06-20T21:23:43.701" v="2985" actId="164"/>
          <ac:grpSpMkLst>
            <pc:docMk/>
            <pc:sldMk cId="1803208952" sldId="362"/>
            <ac:grpSpMk id="99" creationId="{B5BFC1D1-84C1-465B-A435-F35B53E3DE66}"/>
          </ac:grpSpMkLst>
        </pc:grpChg>
        <pc:grpChg chg="add mod">
          <ac:chgData name="Widad El Ouataoui" userId="0186fd44-86f7-4805-a150-4dfe1e85452d" providerId="ADAL" clId="{479A6DD6-66CC-4926-9851-6E141DE3DE3A}" dt="2020-06-20T21:24:16.598" v="2987" actId="164"/>
          <ac:grpSpMkLst>
            <pc:docMk/>
            <pc:sldMk cId="1803208952" sldId="362"/>
            <ac:grpSpMk id="100" creationId="{DD22F517-7B5D-4D69-8382-8B20D9B3546A}"/>
          </ac:grpSpMkLst>
        </pc:grpChg>
        <pc:grpChg chg="add mod">
          <ac:chgData name="Widad El Ouataoui" userId="0186fd44-86f7-4805-a150-4dfe1e85452d" providerId="ADAL" clId="{479A6DD6-66CC-4926-9851-6E141DE3DE3A}" dt="2020-06-20T21:24:25.394" v="2989" actId="164"/>
          <ac:grpSpMkLst>
            <pc:docMk/>
            <pc:sldMk cId="1803208952" sldId="362"/>
            <ac:grpSpMk id="101" creationId="{C4E918AA-D197-4A36-B980-4AF6B921EB4B}"/>
          </ac:grpSpMkLst>
        </pc:grpChg>
        <pc:grpChg chg="add mod">
          <ac:chgData name="Widad El Ouataoui" userId="0186fd44-86f7-4805-a150-4dfe1e85452d" providerId="ADAL" clId="{479A6DD6-66CC-4926-9851-6E141DE3DE3A}" dt="2020-06-20T21:24:34.289" v="2991" actId="164"/>
          <ac:grpSpMkLst>
            <pc:docMk/>
            <pc:sldMk cId="1803208952" sldId="362"/>
            <ac:grpSpMk id="102" creationId="{83F65408-F28F-49D4-9DC9-617B0DD57AB3}"/>
          </ac:grpSpMkLst>
        </pc:grpChg>
        <pc:grpChg chg="add mod">
          <ac:chgData name="Widad El Ouataoui" userId="0186fd44-86f7-4805-a150-4dfe1e85452d" providerId="ADAL" clId="{479A6DD6-66CC-4926-9851-6E141DE3DE3A}" dt="2020-06-20T21:24:41.720" v="2993" actId="164"/>
          <ac:grpSpMkLst>
            <pc:docMk/>
            <pc:sldMk cId="1803208952" sldId="362"/>
            <ac:grpSpMk id="103" creationId="{153D2128-733F-445A-B5AC-BDA81E328546}"/>
          </ac:grpSpMkLst>
        </pc:grpChg>
        <pc:grpChg chg="add mod">
          <ac:chgData name="Widad El Ouataoui" userId="0186fd44-86f7-4805-a150-4dfe1e85452d" providerId="ADAL" clId="{479A6DD6-66CC-4926-9851-6E141DE3DE3A}" dt="2020-06-20T21:25:05.665" v="2997" actId="164"/>
          <ac:grpSpMkLst>
            <pc:docMk/>
            <pc:sldMk cId="1803208952" sldId="362"/>
            <ac:grpSpMk id="108" creationId="{C58C28CB-3E2B-4131-9425-7C06A300696A}"/>
          </ac:grpSpMkLst>
        </pc:grpChg>
        <pc:grpChg chg="add mod">
          <ac:chgData name="Widad El Ouataoui" userId="0186fd44-86f7-4805-a150-4dfe1e85452d" providerId="ADAL" clId="{479A6DD6-66CC-4926-9851-6E141DE3DE3A}" dt="2020-06-20T21:25:36.253" v="3000" actId="164"/>
          <ac:grpSpMkLst>
            <pc:docMk/>
            <pc:sldMk cId="1803208952" sldId="362"/>
            <ac:grpSpMk id="109" creationId="{B69AFCB5-14A0-4FAF-8F3B-2C0BBEE71B66}"/>
          </ac:grpSpMkLst>
        </pc:grpChg>
        <pc:grpChg chg="add mod">
          <ac:chgData name="Widad El Ouataoui" userId="0186fd44-86f7-4805-a150-4dfe1e85452d" providerId="ADAL" clId="{479A6DD6-66CC-4926-9851-6E141DE3DE3A}" dt="2020-06-20T23:04:18.388" v="3587" actId="164"/>
          <ac:grpSpMkLst>
            <pc:docMk/>
            <pc:sldMk cId="1803208952" sldId="362"/>
            <ac:grpSpMk id="110" creationId="{AE250096-3369-45DF-9672-37132FF1095F}"/>
          </ac:grpSpMkLst>
        </pc:grpChg>
        <pc:grpChg chg="add mod">
          <ac:chgData name="Widad El Ouataoui" userId="0186fd44-86f7-4805-a150-4dfe1e85452d" providerId="ADAL" clId="{479A6DD6-66CC-4926-9851-6E141DE3DE3A}" dt="2020-06-20T23:04:18.388" v="3587" actId="164"/>
          <ac:grpSpMkLst>
            <pc:docMk/>
            <pc:sldMk cId="1803208952" sldId="362"/>
            <ac:grpSpMk id="111" creationId="{CC141B51-6062-4B4C-84D8-03D51F91FCD4}"/>
          </ac:grpSpMkLst>
        </pc:grpChg>
        <pc:grpChg chg="add del mod">
          <ac:chgData name="Widad El Ouataoui" userId="0186fd44-86f7-4805-a150-4dfe1e85452d" providerId="ADAL" clId="{479A6DD6-66CC-4926-9851-6E141DE3DE3A}" dt="2020-06-20T21:00:23.141" v="2825" actId="165"/>
          <ac:grpSpMkLst>
            <pc:docMk/>
            <pc:sldMk cId="1803208952" sldId="362"/>
            <ac:grpSpMk id="4097" creationId="{0DACE964-03DD-4D5E-8FD4-78D4FE28B320}"/>
          </ac:grpSpMkLst>
        </pc:grpChg>
        <pc:graphicFrameChg chg="add del">
          <ac:chgData name="Widad El Ouataoui" userId="0186fd44-86f7-4805-a150-4dfe1e85452d" providerId="ADAL" clId="{479A6DD6-66CC-4926-9851-6E141DE3DE3A}" dt="2020-06-20T14:48:50.234" v="1269" actId="21"/>
          <ac:graphicFrameMkLst>
            <pc:docMk/>
            <pc:sldMk cId="1803208952" sldId="362"/>
            <ac:graphicFrameMk id="6" creationId="{00000000-0000-0000-0000-000000000000}"/>
          </ac:graphicFrameMkLst>
        </pc:graphicFrameChg>
        <pc:picChg chg="add mod">
          <ac:chgData name="Widad El Ouataoui" userId="0186fd44-86f7-4805-a150-4dfe1e85452d" providerId="ADAL" clId="{479A6DD6-66CC-4926-9851-6E141DE3DE3A}" dt="2020-06-20T21:00:23.141" v="2825" actId="165"/>
          <ac:picMkLst>
            <pc:docMk/>
            <pc:sldMk cId="1803208952" sldId="362"/>
            <ac:picMk id="24" creationId="{2FC3F7EC-F72E-41E3-A712-5BBD4401807B}"/>
          </ac:picMkLst>
        </pc:picChg>
        <pc:picChg chg="add mod ord">
          <ac:chgData name="Widad El Ouataoui" userId="0186fd44-86f7-4805-a150-4dfe1e85452d" providerId="ADAL" clId="{479A6DD6-66CC-4926-9851-6E141DE3DE3A}" dt="2020-06-20T21:01:04.107" v="2832" actId="1076"/>
          <ac:picMkLst>
            <pc:docMk/>
            <pc:sldMk cId="1803208952" sldId="362"/>
            <ac:picMk id="28" creationId="{ED753654-4FDD-476D-A649-7B5E3A8B150A}"/>
          </ac:picMkLst>
        </pc:picChg>
        <pc:picChg chg="add mod ord">
          <ac:chgData name="Widad El Ouataoui" userId="0186fd44-86f7-4805-a150-4dfe1e85452d" providerId="ADAL" clId="{479A6DD6-66CC-4926-9851-6E141DE3DE3A}" dt="2020-06-20T21:00:23.141" v="2825" actId="165"/>
          <ac:picMkLst>
            <pc:docMk/>
            <pc:sldMk cId="1803208952" sldId="362"/>
            <ac:picMk id="30" creationId="{4F7F628B-8137-46B3-B7C6-4CAB1F04B76F}"/>
          </ac:picMkLst>
        </pc:picChg>
        <pc:picChg chg="add del mod ord">
          <ac:chgData name="Widad El Ouataoui" userId="0186fd44-86f7-4805-a150-4dfe1e85452d" providerId="ADAL" clId="{479A6DD6-66CC-4926-9851-6E141DE3DE3A}" dt="2020-06-20T21:00:23.141" v="2825" actId="165"/>
          <ac:picMkLst>
            <pc:docMk/>
            <pc:sldMk cId="1803208952" sldId="362"/>
            <ac:picMk id="32" creationId="{A1C61571-3B10-45C8-8A48-FACB2566D4FE}"/>
          </ac:picMkLst>
        </pc:picChg>
        <pc:picChg chg="add mod ord">
          <ac:chgData name="Widad El Ouataoui" userId="0186fd44-86f7-4805-a150-4dfe1e85452d" providerId="ADAL" clId="{479A6DD6-66CC-4926-9851-6E141DE3DE3A}" dt="2020-06-20T21:00:56.474" v="2830" actId="1076"/>
          <ac:picMkLst>
            <pc:docMk/>
            <pc:sldMk cId="1803208952" sldId="362"/>
            <ac:picMk id="34" creationId="{E5C45A9F-2A17-4C5F-870B-301780EC3186}"/>
          </ac:picMkLst>
        </pc:picChg>
        <pc:picChg chg="del">
          <ac:chgData name="Widad El Ouataoui" userId="0186fd44-86f7-4805-a150-4dfe1e85452d" providerId="ADAL" clId="{479A6DD6-66CC-4926-9851-6E141DE3DE3A}" dt="2020-06-20T13:18:58.505" v="836" actId="478"/>
          <ac:picMkLst>
            <pc:docMk/>
            <pc:sldMk cId="1803208952" sldId="362"/>
            <ac:picMk id="36" creationId="{EDAFCDB0-5CC3-401E-9BA6-D6147E8652EC}"/>
          </ac:picMkLst>
        </pc:picChg>
        <pc:picChg chg="del">
          <ac:chgData name="Widad El Ouataoui" userId="0186fd44-86f7-4805-a150-4dfe1e85452d" providerId="ADAL" clId="{479A6DD6-66CC-4926-9851-6E141DE3DE3A}" dt="2020-06-20T13:18:58.505" v="836" actId="478"/>
          <ac:picMkLst>
            <pc:docMk/>
            <pc:sldMk cId="1803208952" sldId="362"/>
            <ac:picMk id="40" creationId="{5CD7578E-B99D-4C53-AE19-8243DE27C587}"/>
          </ac:picMkLst>
        </pc:picChg>
        <pc:picChg chg="add del mod modCrop">
          <ac:chgData name="Widad El Ouataoui" userId="0186fd44-86f7-4805-a150-4dfe1e85452d" providerId="ADAL" clId="{479A6DD6-66CC-4926-9851-6E141DE3DE3A}" dt="2020-06-20T20:21:34.154" v="2493" actId="478"/>
          <ac:picMkLst>
            <pc:docMk/>
            <pc:sldMk cId="1803208952" sldId="362"/>
            <ac:picMk id="46" creationId="{2D8CEA70-6ACF-4841-9F77-E1BD668622AE}"/>
          </ac:picMkLst>
        </pc:picChg>
        <pc:picChg chg="del mod">
          <ac:chgData name="Widad El Ouataoui" userId="0186fd44-86f7-4805-a150-4dfe1e85452d" providerId="ADAL" clId="{479A6DD6-66CC-4926-9851-6E141DE3DE3A}" dt="2020-06-20T20:37:31.009" v="2601" actId="478"/>
          <ac:picMkLst>
            <pc:docMk/>
            <pc:sldMk cId="1803208952" sldId="362"/>
            <ac:picMk id="47" creationId="{77D119FB-FB30-448D-ACBC-1BD4AF09D66C}"/>
          </ac:picMkLst>
        </pc:picChg>
        <pc:picChg chg="del">
          <ac:chgData name="Widad El Ouataoui" userId="0186fd44-86f7-4805-a150-4dfe1e85452d" providerId="ADAL" clId="{479A6DD6-66CC-4926-9851-6E141DE3DE3A}" dt="2020-06-20T13:18:58.505" v="836" actId="478"/>
          <ac:picMkLst>
            <pc:docMk/>
            <pc:sldMk cId="1803208952" sldId="362"/>
            <ac:picMk id="49" creationId="{BDF2D63B-0D1D-42D3-8EDB-FD71F4F6DE90}"/>
          </ac:picMkLst>
        </pc:picChg>
        <pc:picChg chg="del">
          <ac:chgData name="Widad El Ouataoui" userId="0186fd44-86f7-4805-a150-4dfe1e85452d" providerId="ADAL" clId="{479A6DD6-66CC-4926-9851-6E141DE3DE3A}" dt="2020-06-20T13:18:58.505" v="836" actId="478"/>
          <ac:picMkLst>
            <pc:docMk/>
            <pc:sldMk cId="1803208952" sldId="362"/>
            <ac:picMk id="50" creationId="{C87A028E-2EC6-4964-B0F8-A0282CA17C06}"/>
          </ac:picMkLst>
        </pc:picChg>
        <pc:picChg chg="del">
          <ac:chgData name="Widad El Ouataoui" userId="0186fd44-86f7-4805-a150-4dfe1e85452d" providerId="ADAL" clId="{479A6DD6-66CC-4926-9851-6E141DE3DE3A}" dt="2020-06-20T13:18:58.505" v="836" actId="478"/>
          <ac:picMkLst>
            <pc:docMk/>
            <pc:sldMk cId="1803208952" sldId="362"/>
            <ac:picMk id="51" creationId="{A55BFF3B-257E-46BF-8EBD-63A5E3AE4D9E}"/>
          </ac:picMkLst>
        </pc:picChg>
        <pc:picChg chg="del mod">
          <ac:chgData name="Widad El Ouataoui" userId="0186fd44-86f7-4805-a150-4dfe1e85452d" providerId="ADAL" clId="{479A6DD6-66CC-4926-9851-6E141DE3DE3A}" dt="2020-06-20T20:38:09.489" v="2613" actId="478"/>
          <ac:picMkLst>
            <pc:docMk/>
            <pc:sldMk cId="1803208952" sldId="362"/>
            <ac:picMk id="51" creationId="{B7B120B4-D22B-4255-93CC-FD90C0C2600A}"/>
          </ac:picMkLst>
        </pc:picChg>
        <pc:picChg chg="del">
          <ac:chgData name="Widad El Ouataoui" userId="0186fd44-86f7-4805-a150-4dfe1e85452d" providerId="ADAL" clId="{479A6DD6-66CC-4926-9851-6E141DE3DE3A}" dt="2020-06-20T13:18:58.505" v="836" actId="478"/>
          <ac:picMkLst>
            <pc:docMk/>
            <pc:sldMk cId="1803208952" sldId="362"/>
            <ac:picMk id="55" creationId="{4DA03070-E02C-44F4-9206-44283DAA92BC}"/>
          </ac:picMkLst>
        </pc:picChg>
        <pc:picChg chg="del mod">
          <ac:chgData name="Widad El Ouataoui" userId="0186fd44-86f7-4805-a150-4dfe1e85452d" providerId="ADAL" clId="{479A6DD6-66CC-4926-9851-6E141DE3DE3A}" dt="2020-06-20T20:37:52.931" v="2608" actId="478"/>
          <ac:picMkLst>
            <pc:docMk/>
            <pc:sldMk cId="1803208952" sldId="362"/>
            <ac:picMk id="62" creationId="{03107749-C746-4A6C-95D6-71C37C7F9487}"/>
          </ac:picMkLst>
        </pc:picChg>
        <pc:picChg chg="add del mod">
          <ac:chgData name="Widad El Ouataoui" userId="0186fd44-86f7-4805-a150-4dfe1e85452d" providerId="ADAL" clId="{479A6DD6-66CC-4926-9851-6E141DE3DE3A}" dt="2020-06-20T14:00:27.302" v="1089" actId="478"/>
          <ac:picMkLst>
            <pc:docMk/>
            <pc:sldMk cId="1803208952" sldId="362"/>
            <ac:picMk id="69" creationId="{97A9E08D-873C-4704-850E-1E99DF9E393A}"/>
          </ac:picMkLst>
        </pc:picChg>
        <pc:picChg chg="del mod">
          <ac:chgData name="Widad El Ouataoui" userId="0186fd44-86f7-4805-a150-4dfe1e85452d" providerId="ADAL" clId="{479A6DD6-66CC-4926-9851-6E141DE3DE3A}" dt="2020-06-20T20:37:41.922" v="2605" actId="478"/>
          <ac:picMkLst>
            <pc:docMk/>
            <pc:sldMk cId="1803208952" sldId="362"/>
            <ac:picMk id="74" creationId="{AB564C41-F751-4E39-9672-109C8AEAF072}"/>
          </ac:picMkLst>
        </pc:picChg>
        <pc:picChg chg="del mod">
          <ac:chgData name="Widad El Ouataoui" userId="0186fd44-86f7-4805-a150-4dfe1e85452d" providerId="ADAL" clId="{479A6DD6-66CC-4926-9851-6E141DE3DE3A}" dt="2020-06-20T20:39:37.238" v="2628" actId="478"/>
          <ac:picMkLst>
            <pc:docMk/>
            <pc:sldMk cId="1803208952" sldId="362"/>
            <ac:picMk id="78" creationId="{E260A970-1C33-4857-B716-FA1B988F3F30}"/>
          </ac:picMkLst>
        </pc:picChg>
        <pc:picChg chg="del mod">
          <ac:chgData name="Widad El Ouataoui" userId="0186fd44-86f7-4805-a150-4dfe1e85452d" providerId="ADAL" clId="{479A6DD6-66CC-4926-9851-6E141DE3DE3A}" dt="2020-06-20T20:40:04.707" v="2637" actId="478"/>
          <ac:picMkLst>
            <pc:docMk/>
            <pc:sldMk cId="1803208952" sldId="362"/>
            <ac:picMk id="82" creationId="{234978B9-6622-474C-85A4-6766E570E2F5}"/>
          </ac:picMkLst>
        </pc:picChg>
        <pc:picChg chg="mod">
          <ac:chgData name="Widad El Ouataoui" userId="0186fd44-86f7-4805-a150-4dfe1e85452d" providerId="ADAL" clId="{479A6DD6-66CC-4926-9851-6E141DE3DE3A}" dt="2020-06-20T20:40:37.260" v="2646"/>
          <ac:picMkLst>
            <pc:docMk/>
            <pc:sldMk cId="1803208952" sldId="362"/>
            <ac:picMk id="86" creationId="{48552A13-BA2E-43FF-B941-60080678D914}"/>
          </ac:picMkLst>
        </pc:picChg>
        <pc:picChg chg="del mod">
          <ac:chgData name="Widad El Ouataoui" userId="0186fd44-86f7-4805-a150-4dfe1e85452d" providerId="ADAL" clId="{479A6DD6-66CC-4926-9851-6E141DE3DE3A}" dt="2020-06-20T20:40:55.492" v="2655" actId="478"/>
          <ac:picMkLst>
            <pc:docMk/>
            <pc:sldMk cId="1803208952" sldId="362"/>
            <ac:picMk id="90" creationId="{23EB4704-1AAC-40C2-B369-0ABDDF522E8E}"/>
          </ac:picMkLst>
        </pc:picChg>
        <pc:picChg chg="del mod">
          <ac:chgData name="Widad El Ouataoui" userId="0186fd44-86f7-4805-a150-4dfe1e85452d" providerId="ADAL" clId="{479A6DD6-66CC-4926-9851-6E141DE3DE3A}" dt="2020-06-20T20:42:12.377" v="2667" actId="478"/>
          <ac:picMkLst>
            <pc:docMk/>
            <pc:sldMk cId="1803208952" sldId="362"/>
            <ac:picMk id="94" creationId="{75E6A63C-53C8-4D9D-844F-5AE0AF74E475}"/>
          </ac:picMkLst>
        </pc:picChg>
        <pc:picChg chg="add del mod">
          <ac:chgData name="Widad El Ouataoui" userId="0186fd44-86f7-4805-a150-4dfe1e85452d" providerId="ADAL" clId="{479A6DD6-66CC-4926-9851-6E141DE3DE3A}" dt="2020-06-20T13:35:03.938" v="847"/>
          <ac:picMkLst>
            <pc:docMk/>
            <pc:sldMk cId="1803208952" sldId="362"/>
            <ac:picMk id="1026" creationId="{5EFD8D16-1D64-47F9-86D1-ABA937EFE25C}"/>
          </ac:picMkLst>
        </pc:picChg>
        <pc:picChg chg="add del mod">
          <ac:chgData name="Widad El Ouataoui" userId="0186fd44-86f7-4805-a150-4dfe1e85452d" providerId="ADAL" clId="{479A6DD6-66CC-4926-9851-6E141DE3DE3A}" dt="2020-06-20T13:35:03.938" v="847"/>
          <ac:picMkLst>
            <pc:docMk/>
            <pc:sldMk cId="1803208952" sldId="362"/>
            <ac:picMk id="1027" creationId="{30829CF0-76BF-495B-8A0A-971FF25F92E2}"/>
          </ac:picMkLst>
        </pc:picChg>
        <pc:picChg chg="add del mod">
          <ac:chgData name="Widad El Ouataoui" userId="0186fd44-86f7-4805-a150-4dfe1e85452d" providerId="ADAL" clId="{479A6DD6-66CC-4926-9851-6E141DE3DE3A}" dt="2020-06-20T13:35:35.198" v="851"/>
          <ac:picMkLst>
            <pc:docMk/>
            <pc:sldMk cId="1803208952" sldId="362"/>
            <ac:picMk id="1029" creationId="{16CDA35B-97AC-4B69-A019-6FF1DDFAB4AE}"/>
          </ac:picMkLst>
        </pc:picChg>
        <pc:picChg chg="add del mod">
          <ac:chgData name="Widad El Ouataoui" userId="0186fd44-86f7-4805-a150-4dfe1e85452d" providerId="ADAL" clId="{479A6DD6-66CC-4926-9851-6E141DE3DE3A}" dt="2020-06-20T13:35:35.198" v="851"/>
          <ac:picMkLst>
            <pc:docMk/>
            <pc:sldMk cId="1803208952" sldId="362"/>
            <ac:picMk id="1030" creationId="{370FB13C-F73E-4D26-8DD4-E2B9F52125FD}"/>
          </ac:picMkLst>
        </pc:picChg>
        <pc:picChg chg="add mod">
          <ac:chgData name="Widad El Ouataoui" userId="0186fd44-86f7-4805-a150-4dfe1e85452d" providerId="ADAL" clId="{479A6DD6-66CC-4926-9851-6E141DE3DE3A}" dt="2020-06-20T20:59:32.038" v="2816" actId="14100"/>
          <ac:picMkLst>
            <pc:docMk/>
            <pc:sldMk cId="1803208952" sldId="362"/>
            <ac:picMk id="4098" creationId="{62586646-30E0-45C2-A8AB-0839D7ECBF6F}"/>
          </ac:picMkLst>
        </pc:picChg>
        <pc:cxnChg chg="add del">
          <ac:chgData name="Widad El Ouataoui" userId="0186fd44-86f7-4805-a150-4dfe1e85452d" providerId="ADAL" clId="{479A6DD6-66CC-4926-9851-6E141DE3DE3A}" dt="2020-06-20T14:14:22.683" v="1137" actId="11529"/>
          <ac:cxnSpMkLst>
            <pc:docMk/>
            <pc:sldMk cId="1803208952" sldId="362"/>
            <ac:cxnSpMk id="7" creationId="{E9763D00-B6F9-4766-BBF9-05939C9D5A45}"/>
          </ac:cxnSpMkLst>
        </pc:cxnChg>
        <pc:cxnChg chg="add del">
          <ac:chgData name="Widad El Ouataoui" userId="0186fd44-86f7-4805-a150-4dfe1e85452d" providerId="ADAL" clId="{479A6DD6-66CC-4926-9851-6E141DE3DE3A}" dt="2020-06-20T14:14:21.160" v="1136" actId="11529"/>
          <ac:cxnSpMkLst>
            <pc:docMk/>
            <pc:sldMk cId="1803208952" sldId="362"/>
            <ac:cxnSpMk id="9" creationId="{C00C81DE-0552-4B57-847B-9E6BB8FF765C}"/>
          </ac:cxnSpMkLst>
        </pc:cxnChg>
        <pc:cxnChg chg="add del">
          <ac:chgData name="Widad El Ouataoui" userId="0186fd44-86f7-4805-a150-4dfe1e85452d" providerId="ADAL" clId="{479A6DD6-66CC-4926-9851-6E141DE3DE3A}" dt="2020-06-20T14:14:20.827" v="1135" actId="11529"/>
          <ac:cxnSpMkLst>
            <pc:docMk/>
            <pc:sldMk cId="1803208952" sldId="362"/>
            <ac:cxnSpMk id="10" creationId="{25196B14-7896-4712-8016-5761096F1561}"/>
          </ac:cxnSpMkLst>
        </pc:cxnChg>
        <pc:cxnChg chg="add mod topLvl">
          <ac:chgData name="Widad El Ouataoui" userId="0186fd44-86f7-4805-a150-4dfe1e85452d" providerId="ADAL" clId="{479A6DD6-66CC-4926-9851-6E141DE3DE3A}" dt="2020-06-20T21:00:23.141" v="2825" actId="165"/>
          <ac:cxnSpMkLst>
            <pc:docMk/>
            <pc:sldMk cId="1803208952" sldId="362"/>
            <ac:cxnSpMk id="10" creationId="{8C557EB4-D34B-41BA-9486-FE67C72503B4}"/>
          </ac:cxnSpMkLst>
        </pc:cxnChg>
        <pc:cxnChg chg="add mod topLvl">
          <ac:chgData name="Widad El Ouataoui" userId="0186fd44-86f7-4805-a150-4dfe1e85452d" providerId="ADAL" clId="{479A6DD6-66CC-4926-9851-6E141DE3DE3A}" dt="2020-06-20T21:00:23.141" v="2825" actId="165"/>
          <ac:cxnSpMkLst>
            <pc:docMk/>
            <pc:sldMk cId="1803208952" sldId="362"/>
            <ac:cxnSpMk id="16" creationId="{30012165-6573-4ABB-8648-6DF73F28DCBC}"/>
          </ac:cxnSpMkLst>
        </pc:cxnChg>
        <pc:cxnChg chg="add mod topLvl">
          <ac:chgData name="Widad El Ouataoui" userId="0186fd44-86f7-4805-a150-4dfe1e85452d" providerId="ADAL" clId="{479A6DD6-66CC-4926-9851-6E141DE3DE3A}" dt="2020-06-20T21:00:23.141" v="2825" actId="165"/>
          <ac:cxnSpMkLst>
            <pc:docMk/>
            <pc:sldMk cId="1803208952" sldId="362"/>
            <ac:cxnSpMk id="95" creationId="{5A1F8C71-7E46-4945-84EB-AD8C08F9C4EA}"/>
          </ac:cxnSpMkLst>
        </pc:cxnChg>
        <pc:cxnChg chg="add mod topLvl">
          <ac:chgData name="Widad El Ouataoui" userId="0186fd44-86f7-4805-a150-4dfe1e85452d" providerId="ADAL" clId="{479A6DD6-66CC-4926-9851-6E141DE3DE3A}" dt="2020-06-20T21:00:23.141" v="2825" actId="165"/>
          <ac:cxnSpMkLst>
            <pc:docMk/>
            <pc:sldMk cId="1803208952" sldId="362"/>
            <ac:cxnSpMk id="96" creationId="{ACB9959C-D82C-4BE2-9FF8-06845E856025}"/>
          </ac:cxnSpMkLst>
        </pc:cxnChg>
        <pc:cxnChg chg="add mod topLvl">
          <ac:chgData name="Widad El Ouataoui" userId="0186fd44-86f7-4805-a150-4dfe1e85452d" providerId="ADAL" clId="{479A6DD6-66CC-4926-9851-6E141DE3DE3A}" dt="2020-06-20T21:00:23.141" v="2825" actId="165"/>
          <ac:cxnSpMkLst>
            <pc:docMk/>
            <pc:sldMk cId="1803208952" sldId="362"/>
            <ac:cxnSpMk id="97" creationId="{028DAA5D-9A60-40F7-8085-94B6265B7D29}"/>
          </ac:cxnSpMkLst>
        </pc:cxnChg>
        <pc:cxnChg chg="add mod topLvl">
          <ac:chgData name="Widad El Ouataoui" userId="0186fd44-86f7-4805-a150-4dfe1e85452d" providerId="ADAL" clId="{479A6DD6-66CC-4926-9851-6E141DE3DE3A}" dt="2020-06-20T21:00:23.141" v="2825" actId="165"/>
          <ac:cxnSpMkLst>
            <pc:docMk/>
            <pc:sldMk cId="1803208952" sldId="362"/>
            <ac:cxnSpMk id="98" creationId="{63875234-F3E8-4EF8-A68A-FB27DC89137E}"/>
          </ac:cxnSpMkLst>
        </pc:cxnChg>
        <pc:cxnChg chg="add mod">
          <ac:chgData name="Widad El Ouataoui" userId="0186fd44-86f7-4805-a150-4dfe1e85452d" providerId="ADAL" clId="{479A6DD6-66CC-4926-9851-6E141DE3DE3A}" dt="2020-06-20T21:25:05.665" v="2997" actId="164"/>
          <ac:cxnSpMkLst>
            <pc:docMk/>
            <pc:sldMk cId="1803208952" sldId="362"/>
            <ac:cxnSpMk id="118" creationId="{97191252-E002-4831-9A5B-A1DD48C38378}"/>
          </ac:cxnSpMkLst>
        </pc:cxnChg>
        <pc:cxnChg chg="add mod">
          <ac:chgData name="Widad El Ouataoui" userId="0186fd44-86f7-4805-a150-4dfe1e85452d" providerId="ADAL" clId="{479A6DD6-66CC-4926-9851-6E141DE3DE3A}" dt="2020-06-20T21:25:36.253" v="3000" actId="164"/>
          <ac:cxnSpMkLst>
            <pc:docMk/>
            <pc:sldMk cId="1803208952" sldId="362"/>
            <ac:cxnSpMk id="136" creationId="{011743F5-E7DE-4138-8887-24D790575EE8}"/>
          </ac:cxnSpMkLst>
        </pc:cxnChg>
        <pc:cxnChg chg="add mod">
          <ac:chgData name="Widad El Ouataoui" userId="0186fd44-86f7-4805-a150-4dfe1e85452d" providerId="ADAL" clId="{479A6DD6-66CC-4926-9851-6E141DE3DE3A}" dt="2020-06-20T21:25:36.253" v="3000" actId="164"/>
          <ac:cxnSpMkLst>
            <pc:docMk/>
            <pc:sldMk cId="1803208952" sldId="362"/>
            <ac:cxnSpMk id="137" creationId="{37143777-0809-44E9-A1B5-92E5AA6E3C48}"/>
          </ac:cxnSpMkLst>
        </pc:cxnChg>
        <pc:cxnChg chg="add del mod">
          <ac:chgData name="Widad El Ouataoui" userId="0186fd44-86f7-4805-a150-4dfe1e85452d" providerId="ADAL" clId="{479A6DD6-66CC-4926-9851-6E141DE3DE3A}" dt="2020-06-20T21:18:14.917" v="2955" actId="478"/>
          <ac:cxnSpMkLst>
            <pc:docMk/>
            <pc:sldMk cId="1803208952" sldId="362"/>
            <ac:cxnSpMk id="4106" creationId="{AE30991E-BD3C-43DD-AFDC-B0FB6A0741FB}"/>
          </ac:cxnSpMkLst>
        </pc:cxnChg>
        <pc:cxnChg chg="add del mod">
          <ac:chgData name="Widad El Ouataoui" userId="0186fd44-86f7-4805-a150-4dfe1e85452d" providerId="ADAL" clId="{479A6DD6-66CC-4926-9851-6E141DE3DE3A}" dt="2020-06-20T21:18:00.628" v="2952" actId="478"/>
          <ac:cxnSpMkLst>
            <pc:docMk/>
            <pc:sldMk cId="1803208952" sldId="362"/>
            <ac:cxnSpMk id="4115" creationId="{0690E50D-D1BB-47CD-910C-9E765737ECAA}"/>
          </ac:cxnSpMkLst>
        </pc:cxnChg>
        <pc:cxnChg chg="add mod">
          <ac:chgData name="Widad El Ouataoui" userId="0186fd44-86f7-4805-a150-4dfe1e85452d" providerId="ADAL" clId="{479A6DD6-66CC-4926-9851-6E141DE3DE3A}" dt="2020-06-20T21:25:05.665" v="2997" actId="164"/>
          <ac:cxnSpMkLst>
            <pc:docMk/>
            <pc:sldMk cId="1803208952" sldId="362"/>
            <ac:cxnSpMk id="4121" creationId="{3E7C1CB9-4C4D-4A08-8FDE-9AB8062EBEC7}"/>
          </ac:cxnSpMkLst>
        </pc:cxnChg>
      </pc:sldChg>
      <pc:sldChg chg="new del">
        <pc:chgData name="Widad El Ouataoui" userId="0186fd44-86f7-4805-a150-4dfe1e85452d" providerId="ADAL" clId="{479A6DD6-66CC-4926-9851-6E141DE3DE3A}" dt="2020-06-20T10:05:26.507" v="49" actId="680"/>
        <pc:sldMkLst>
          <pc:docMk/>
          <pc:sldMk cId="2055875353" sldId="362"/>
        </pc:sldMkLst>
      </pc:sldChg>
      <pc:sldChg chg="addSp delSp new del mod">
        <pc:chgData name="Widad El Ouataoui" userId="0186fd44-86f7-4805-a150-4dfe1e85452d" providerId="ADAL" clId="{479A6DD6-66CC-4926-9851-6E141DE3DE3A}" dt="2020-06-20T10:04:45.931" v="47" actId="680"/>
        <pc:sldMkLst>
          <pc:docMk/>
          <pc:sldMk cId="3828515438" sldId="362"/>
        </pc:sldMkLst>
        <pc:spChg chg="add del">
          <ac:chgData name="Widad El Ouataoui" userId="0186fd44-86f7-4805-a150-4dfe1e85452d" providerId="ADAL" clId="{479A6DD6-66CC-4926-9851-6E141DE3DE3A}" dt="2020-06-20T10:04:45.221" v="46" actId="478"/>
          <ac:spMkLst>
            <pc:docMk/>
            <pc:sldMk cId="3828515438" sldId="362"/>
            <ac:spMk id="5" creationId="{A6229837-EC2E-4AF3-91B5-E7A01D99A66F}"/>
          </ac:spMkLst>
        </pc:spChg>
      </pc:sldChg>
      <pc:sldChg chg="new del">
        <pc:chgData name="Widad El Ouataoui" userId="0186fd44-86f7-4805-a150-4dfe1e85452d" providerId="ADAL" clId="{479A6DD6-66CC-4926-9851-6E141DE3DE3A}" dt="2020-06-20T10:05:42.435" v="51" actId="47"/>
        <pc:sldMkLst>
          <pc:docMk/>
          <pc:sldMk cId="3832651742" sldId="362"/>
        </pc:sldMkLst>
      </pc:sldChg>
      <pc:sldChg chg="addSp delSp modSp add mod modAnim">
        <pc:chgData name="Widad El Ouataoui" userId="0186fd44-86f7-4805-a150-4dfe1e85452d" providerId="ADAL" clId="{479A6DD6-66CC-4926-9851-6E141DE3DE3A}" dt="2020-06-20T23:24:15.588" v="3692"/>
        <pc:sldMkLst>
          <pc:docMk/>
          <pc:sldMk cId="3073417415" sldId="363"/>
        </pc:sldMkLst>
        <pc:spChg chg="add mod">
          <ac:chgData name="Widad El Ouataoui" userId="0186fd44-86f7-4805-a150-4dfe1e85452d" providerId="ADAL" clId="{479A6DD6-66CC-4926-9851-6E141DE3DE3A}" dt="2020-06-20T23:24:12.104" v="3691" actId="164"/>
          <ac:spMkLst>
            <pc:docMk/>
            <pc:sldMk cId="3073417415" sldId="363"/>
            <ac:spMk id="9" creationId="{691BB155-10B1-4E0F-9903-B33657CA1967}"/>
          </ac:spMkLst>
        </pc:spChg>
        <pc:spChg chg="del">
          <ac:chgData name="Widad El Ouataoui" userId="0186fd44-86f7-4805-a150-4dfe1e85452d" providerId="ADAL" clId="{479A6DD6-66CC-4926-9851-6E141DE3DE3A}" dt="2020-06-20T14:39:16.043" v="1251" actId="478"/>
          <ac:spMkLst>
            <pc:docMk/>
            <pc:sldMk cId="3073417415" sldId="363"/>
            <ac:spMk id="12" creationId="{D344D8D5-2B94-44D7-A660-BB8355F894FC}"/>
          </ac:spMkLst>
        </pc:spChg>
        <pc:spChg chg="del">
          <ac:chgData name="Widad El Ouataoui" userId="0186fd44-86f7-4805-a150-4dfe1e85452d" providerId="ADAL" clId="{479A6DD6-66CC-4926-9851-6E141DE3DE3A}" dt="2020-06-20T14:39:18.893" v="1252" actId="478"/>
          <ac:spMkLst>
            <pc:docMk/>
            <pc:sldMk cId="3073417415" sldId="363"/>
            <ac:spMk id="13" creationId="{C6757432-54CB-4D34-ADEB-3D7D84A871CF}"/>
          </ac:spMkLst>
        </pc:spChg>
        <pc:spChg chg="del">
          <ac:chgData name="Widad El Ouataoui" userId="0186fd44-86f7-4805-a150-4dfe1e85452d" providerId="ADAL" clId="{479A6DD6-66CC-4926-9851-6E141DE3DE3A}" dt="2020-06-20T23:05:13.777" v="3596" actId="478"/>
          <ac:spMkLst>
            <pc:docMk/>
            <pc:sldMk cId="3073417415" sldId="363"/>
            <ac:spMk id="18" creationId="{E43AC174-0F42-40E0-8594-E219E7734F72}"/>
          </ac:spMkLst>
        </pc:spChg>
        <pc:spChg chg="del">
          <ac:chgData name="Widad El Ouataoui" userId="0186fd44-86f7-4805-a150-4dfe1e85452d" providerId="ADAL" clId="{479A6DD6-66CC-4926-9851-6E141DE3DE3A}" dt="2020-06-20T23:05:15.302" v="3597" actId="478"/>
          <ac:spMkLst>
            <pc:docMk/>
            <pc:sldMk cId="3073417415" sldId="363"/>
            <ac:spMk id="19" creationId="{4B3636B8-4F7C-4E82-A719-CFEFA131708C}"/>
          </ac:spMkLst>
        </pc:spChg>
        <pc:spChg chg="del">
          <ac:chgData name="Widad El Ouataoui" userId="0186fd44-86f7-4805-a150-4dfe1e85452d" providerId="ADAL" clId="{479A6DD6-66CC-4926-9851-6E141DE3DE3A}" dt="2020-06-20T23:05:17.280" v="3598" actId="478"/>
          <ac:spMkLst>
            <pc:docMk/>
            <pc:sldMk cId="3073417415" sldId="363"/>
            <ac:spMk id="20" creationId="{9AD3330F-F398-4E46-B798-02F9F5A811FC}"/>
          </ac:spMkLst>
        </pc:spChg>
        <pc:spChg chg="mod">
          <ac:chgData name="Widad El Ouataoui" userId="0186fd44-86f7-4805-a150-4dfe1e85452d" providerId="ADAL" clId="{479A6DD6-66CC-4926-9851-6E141DE3DE3A}" dt="2020-06-20T23:05:34.781" v="3604" actId="1076"/>
          <ac:spMkLst>
            <pc:docMk/>
            <pc:sldMk cId="3073417415" sldId="363"/>
            <ac:spMk id="32" creationId="{FC46C97A-F0BF-4F8A-840D-DC2A98E37EC7}"/>
          </ac:spMkLst>
        </pc:spChg>
        <pc:spChg chg="mod">
          <ac:chgData name="Widad El Ouataoui" userId="0186fd44-86f7-4805-a150-4dfe1e85452d" providerId="ADAL" clId="{479A6DD6-66CC-4926-9851-6E141DE3DE3A}" dt="2020-06-20T23:05:17.967" v="3599"/>
          <ac:spMkLst>
            <pc:docMk/>
            <pc:sldMk cId="3073417415" sldId="363"/>
            <ac:spMk id="33" creationId="{08E1A284-28C4-4882-B08F-9E526042BA61}"/>
          </ac:spMkLst>
        </pc:spChg>
        <pc:spChg chg="mod">
          <ac:chgData name="Widad El Ouataoui" userId="0186fd44-86f7-4805-a150-4dfe1e85452d" providerId="ADAL" clId="{479A6DD6-66CC-4926-9851-6E141DE3DE3A}" dt="2020-06-20T23:05:24.221" v="3601" actId="1076"/>
          <ac:spMkLst>
            <pc:docMk/>
            <pc:sldMk cId="3073417415" sldId="363"/>
            <ac:spMk id="34" creationId="{BC8A3AFA-7E9E-43F8-897A-22DFF73CF4F9}"/>
          </ac:spMkLst>
        </pc:spChg>
        <pc:spChg chg="del">
          <ac:chgData name="Widad El Ouataoui" userId="0186fd44-86f7-4805-a150-4dfe1e85452d" providerId="ADAL" clId="{479A6DD6-66CC-4926-9851-6E141DE3DE3A}" dt="2020-06-20T14:39:16.043" v="1251" actId="478"/>
          <ac:spMkLst>
            <pc:docMk/>
            <pc:sldMk cId="3073417415" sldId="363"/>
            <ac:spMk id="52" creationId="{344F5B7E-490C-4552-BD72-AE829A29E074}"/>
          </ac:spMkLst>
        </pc:spChg>
        <pc:spChg chg="del">
          <ac:chgData name="Widad El Ouataoui" userId="0186fd44-86f7-4805-a150-4dfe1e85452d" providerId="ADAL" clId="{479A6DD6-66CC-4926-9851-6E141DE3DE3A}" dt="2020-06-20T14:39:16.043" v="1251" actId="478"/>
          <ac:spMkLst>
            <pc:docMk/>
            <pc:sldMk cId="3073417415" sldId="363"/>
            <ac:spMk id="53" creationId="{A3C985EA-3D9D-4050-94DC-7A9064E3EAB9}"/>
          </ac:spMkLst>
        </pc:spChg>
        <pc:spChg chg="del">
          <ac:chgData name="Widad El Ouataoui" userId="0186fd44-86f7-4805-a150-4dfe1e85452d" providerId="ADAL" clId="{479A6DD6-66CC-4926-9851-6E141DE3DE3A}" dt="2020-06-20T14:39:25.600" v="1254" actId="478"/>
          <ac:spMkLst>
            <pc:docMk/>
            <pc:sldMk cId="3073417415" sldId="363"/>
            <ac:spMk id="56" creationId="{E40966DF-591F-4E49-8954-5B4B69712B86}"/>
          </ac:spMkLst>
        </pc:spChg>
        <pc:spChg chg="del">
          <ac:chgData name="Widad El Ouataoui" userId="0186fd44-86f7-4805-a150-4dfe1e85452d" providerId="ADAL" clId="{479A6DD6-66CC-4926-9851-6E141DE3DE3A}" dt="2020-06-20T14:39:16.043" v="1251" actId="478"/>
          <ac:spMkLst>
            <pc:docMk/>
            <pc:sldMk cId="3073417415" sldId="363"/>
            <ac:spMk id="57" creationId="{86CB90F2-33AF-4BA4-9CC4-E44DC3C8F58B}"/>
          </ac:spMkLst>
        </pc:spChg>
        <pc:spChg chg="del">
          <ac:chgData name="Widad El Ouataoui" userId="0186fd44-86f7-4805-a150-4dfe1e85452d" providerId="ADAL" clId="{479A6DD6-66CC-4926-9851-6E141DE3DE3A}" dt="2020-06-20T14:39:28.266" v="1255" actId="478"/>
          <ac:spMkLst>
            <pc:docMk/>
            <pc:sldMk cId="3073417415" sldId="363"/>
            <ac:spMk id="58" creationId="{31955C97-66D1-4501-9AE2-2F6F312BA4B5}"/>
          </ac:spMkLst>
        </pc:spChg>
        <pc:spChg chg="del">
          <ac:chgData name="Widad El Ouataoui" userId="0186fd44-86f7-4805-a150-4dfe1e85452d" providerId="ADAL" clId="{479A6DD6-66CC-4926-9851-6E141DE3DE3A}" dt="2020-06-20T14:39:16.043" v="1251" actId="478"/>
          <ac:spMkLst>
            <pc:docMk/>
            <pc:sldMk cId="3073417415" sldId="363"/>
            <ac:spMk id="59" creationId="{B41BF8C1-3949-4465-AE81-E9D3C2DB6AED}"/>
          </ac:spMkLst>
        </pc:spChg>
        <pc:spChg chg="del">
          <ac:chgData name="Widad El Ouataoui" userId="0186fd44-86f7-4805-a150-4dfe1e85452d" providerId="ADAL" clId="{479A6DD6-66CC-4926-9851-6E141DE3DE3A}" dt="2020-06-20T14:39:16.043" v="1251" actId="478"/>
          <ac:spMkLst>
            <pc:docMk/>
            <pc:sldMk cId="3073417415" sldId="363"/>
            <ac:spMk id="60" creationId="{82E36F16-A0B4-4F59-B8C6-A224A723C020}"/>
          </ac:spMkLst>
        </pc:spChg>
        <pc:spChg chg="del">
          <ac:chgData name="Widad El Ouataoui" userId="0186fd44-86f7-4805-a150-4dfe1e85452d" providerId="ADAL" clId="{479A6DD6-66CC-4926-9851-6E141DE3DE3A}" dt="2020-06-20T14:39:16.043" v="1251" actId="478"/>
          <ac:spMkLst>
            <pc:docMk/>
            <pc:sldMk cId="3073417415" sldId="363"/>
            <ac:spMk id="63" creationId="{6C6B3CA2-2F0F-4BB3-95D4-E7A99ED8DF9E}"/>
          </ac:spMkLst>
        </pc:spChg>
        <pc:spChg chg="del">
          <ac:chgData name="Widad El Ouataoui" userId="0186fd44-86f7-4805-a150-4dfe1e85452d" providerId="ADAL" clId="{479A6DD6-66CC-4926-9851-6E141DE3DE3A}" dt="2020-06-20T14:39:16.043" v="1251" actId="478"/>
          <ac:spMkLst>
            <pc:docMk/>
            <pc:sldMk cId="3073417415" sldId="363"/>
            <ac:spMk id="65" creationId="{BA6B7686-A051-45E4-A14D-CEAF6AB9AB4C}"/>
          </ac:spMkLst>
        </pc:spChg>
        <pc:spChg chg="del">
          <ac:chgData name="Widad El Ouataoui" userId="0186fd44-86f7-4805-a150-4dfe1e85452d" providerId="ADAL" clId="{479A6DD6-66CC-4926-9851-6E141DE3DE3A}" dt="2020-06-20T14:39:16.043" v="1251" actId="478"/>
          <ac:spMkLst>
            <pc:docMk/>
            <pc:sldMk cId="3073417415" sldId="363"/>
            <ac:spMk id="67" creationId="{76FF8392-0229-4AB1-A12F-BFF2A77DB4E9}"/>
          </ac:spMkLst>
        </pc:spChg>
        <pc:spChg chg="del">
          <ac:chgData name="Widad El Ouataoui" userId="0186fd44-86f7-4805-a150-4dfe1e85452d" providerId="ADAL" clId="{479A6DD6-66CC-4926-9851-6E141DE3DE3A}" dt="2020-06-20T14:39:16.043" v="1251" actId="478"/>
          <ac:spMkLst>
            <pc:docMk/>
            <pc:sldMk cId="3073417415" sldId="363"/>
            <ac:spMk id="68" creationId="{974C0B84-AB87-4DB2-88C6-C6AE6059D2AC}"/>
          </ac:spMkLst>
        </pc:spChg>
        <pc:spChg chg="del">
          <ac:chgData name="Widad El Ouataoui" userId="0186fd44-86f7-4805-a150-4dfe1e85452d" providerId="ADAL" clId="{479A6DD6-66CC-4926-9851-6E141DE3DE3A}" dt="2020-06-20T14:39:16.043" v="1251" actId="478"/>
          <ac:spMkLst>
            <pc:docMk/>
            <pc:sldMk cId="3073417415" sldId="363"/>
            <ac:spMk id="70" creationId="{636E6F9F-BD59-4BE2-BBE7-D2AB148C0CB7}"/>
          </ac:spMkLst>
        </pc:spChg>
        <pc:spChg chg="del">
          <ac:chgData name="Widad El Ouataoui" userId="0186fd44-86f7-4805-a150-4dfe1e85452d" providerId="ADAL" clId="{479A6DD6-66CC-4926-9851-6E141DE3DE3A}" dt="2020-06-20T14:39:16.043" v="1251" actId="478"/>
          <ac:spMkLst>
            <pc:docMk/>
            <pc:sldMk cId="3073417415" sldId="363"/>
            <ac:spMk id="71" creationId="{A5AA4B65-0BDA-4C55-B227-DEC7F376B00F}"/>
          </ac:spMkLst>
        </pc:spChg>
        <pc:spChg chg="del">
          <ac:chgData name="Widad El Ouataoui" userId="0186fd44-86f7-4805-a150-4dfe1e85452d" providerId="ADAL" clId="{479A6DD6-66CC-4926-9851-6E141DE3DE3A}" dt="2020-06-20T14:39:16.043" v="1251" actId="478"/>
          <ac:spMkLst>
            <pc:docMk/>
            <pc:sldMk cId="3073417415" sldId="363"/>
            <ac:spMk id="72" creationId="{99BCC7AA-219F-43A4-B6C0-10F18DD03933}"/>
          </ac:spMkLst>
        </pc:spChg>
        <pc:spChg chg="del">
          <ac:chgData name="Widad El Ouataoui" userId="0186fd44-86f7-4805-a150-4dfe1e85452d" providerId="ADAL" clId="{479A6DD6-66CC-4926-9851-6E141DE3DE3A}" dt="2020-06-20T14:39:22.535" v="1253" actId="478"/>
          <ac:spMkLst>
            <pc:docMk/>
            <pc:sldMk cId="3073417415" sldId="363"/>
            <ac:spMk id="73" creationId="{7796F8DF-D3CC-4EA3-8A40-DC852788F2D3}"/>
          </ac:spMkLst>
        </pc:spChg>
        <pc:grpChg chg="add mod">
          <ac:chgData name="Widad El Ouataoui" userId="0186fd44-86f7-4805-a150-4dfe1e85452d" providerId="ADAL" clId="{479A6DD6-66CC-4926-9851-6E141DE3DE3A}" dt="2020-06-20T23:24:12.104" v="3691" actId="164"/>
          <ac:grpSpMkLst>
            <pc:docMk/>
            <pc:sldMk cId="3073417415" sldId="363"/>
            <ac:grpSpMk id="10" creationId="{25C74125-18AD-4149-99EE-AF6A5FE06A6D}"/>
          </ac:grpSpMkLst>
        </pc:grpChg>
        <pc:grpChg chg="add mod">
          <ac:chgData name="Widad El Ouataoui" userId="0186fd44-86f7-4805-a150-4dfe1e85452d" providerId="ADAL" clId="{479A6DD6-66CC-4926-9851-6E141DE3DE3A}" dt="2020-06-20T23:05:17.967" v="3599"/>
          <ac:grpSpMkLst>
            <pc:docMk/>
            <pc:sldMk cId="3073417415" sldId="363"/>
            <ac:grpSpMk id="30" creationId="{D6F9C17F-9EB3-407E-8B2F-7DA5299887F8}"/>
          </ac:grpSpMkLst>
        </pc:grpChg>
        <pc:grpChg chg="mod">
          <ac:chgData name="Widad El Ouataoui" userId="0186fd44-86f7-4805-a150-4dfe1e85452d" providerId="ADAL" clId="{479A6DD6-66CC-4926-9851-6E141DE3DE3A}" dt="2020-06-20T23:05:17.967" v="3599"/>
          <ac:grpSpMkLst>
            <pc:docMk/>
            <pc:sldMk cId="3073417415" sldId="363"/>
            <ac:grpSpMk id="31" creationId="{1755ACDA-9BE6-4A8E-8DA2-4C5DF210C551}"/>
          </ac:grpSpMkLst>
        </pc:grpChg>
        <pc:picChg chg="add mod">
          <ac:chgData name="Widad El Ouataoui" userId="0186fd44-86f7-4805-a150-4dfe1e85452d" providerId="ADAL" clId="{479A6DD6-66CC-4926-9851-6E141DE3DE3A}" dt="2020-06-20T23:24:12.104" v="3691" actId="164"/>
          <ac:picMkLst>
            <pc:docMk/>
            <pc:sldMk cId="3073417415" sldId="363"/>
            <ac:picMk id="7" creationId="{68538F68-9153-4136-ACDF-1D604E770620}"/>
          </ac:picMkLst>
        </pc:picChg>
        <pc:picChg chg="add del mod">
          <ac:chgData name="Widad El Ouataoui" userId="0186fd44-86f7-4805-a150-4dfe1e85452d" providerId="ADAL" clId="{479A6DD6-66CC-4926-9851-6E141DE3DE3A}" dt="2020-06-20T23:20:28.372" v="3652" actId="478"/>
          <ac:picMkLst>
            <pc:docMk/>
            <pc:sldMk cId="3073417415" sldId="363"/>
            <ac:picMk id="29" creationId="{AC6255C2-A415-4523-A6A5-A5495E88284C}"/>
          </ac:picMkLst>
        </pc:picChg>
        <pc:picChg chg="del">
          <ac:chgData name="Widad El Ouataoui" userId="0186fd44-86f7-4805-a150-4dfe1e85452d" providerId="ADAL" clId="{479A6DD6-66CC-4926-9851-6E141DE3DE3A}" dt="2020-06-20T14:39:16.043" v="1251" actId="478"/>
          <ac:picMkLst>
            <pc:docMk/>
            <pc:sldMk cId="3073417415" sldId="363"/>
            <ac:picMk id="46" creationId="{2D8CEA70-6ACF-4841-9F77-E1BD668622AE}"/>
          </ac:picMkLst>
        </pc:picChg>
      </pc:sldChg>
      <pc:sldChg chg="addSp delSp modSp add mod modAnim">
        <pc:chgData name="Widad El Ouataoui" userId="0186fd44-86f7-4805-a150-4dfe1e85452d" providerId="ADAL" clId="{479A6DD6-66CC-4926-9851-6E141DE3DE3A}" dt="2020-06-20T23:07:09.296" v="3613"/>
        <pc:sldMkLst>
          <pc:docMk/>
          <pc:sldMk cId="1547194109" sldId="364"/>
        </pc:sldMkLst>
        <pc:spChg chg="mod">
          <ac:chgData name="Widad El Ouataoui" userId="0186fd44-86f7-4805-a150-4dfe1e85452d" providerId="ADAL" clId="{479A6DD6-66CC-4926-9851-6E141DE3DE3A}" dt="2020-06-20T14:51:48.268" v="1413" actId="790"/>
          <ac:spMkLst>
            <pc:docMk/>
            <pc:sldMk cId="1547194109" sldId="364"/>
            <ac:spMk id="3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4:51:48.268" v="1413" actId="790"/>
          <ac:spMkLst>
            <pc:docMk/>
            <pc:sldMk cId="1547194109" sldId="364"/>
            <ac:spMk id="4" creationId="{00000000-0000-0000-0000-000000000000}"/>
          </ac:spMkLst>
        </pc:spChg>
        <pc:spChg chg="add del mod">
          <ac:chgData name="Widad El Ouataoui" userId="0186fd44-86f7-4805-a150-4dfe1e85452d" providerId="ADAL" clId="{479A6DD6-66CC-4926-9851-6E141DE3DE3A}" dt="2020-06-20T14:47:50.527" v="1261" actId="478"/>
          <ac:spMkLst>
            <pc:docMk/>
            <pc:sldMk cId="1547194109" sldId="364"/>
            <ac:spMk id="5" creationId="{26E3BB40-A5EC-4FFD-9A2A-F7B0571D781E}"/>
          </ac:spMkLst>
        </pc:spChg>
        <pc:spChg chg="add del mod">
          <ac:chgData name="Widad El Ouataoui" userId="0186fd44-86f7-4805-a150-4dfe1e85452d" providerId="ADAL" clId="{479A6DD6-66CC-4926-9851-6E141DE3DE3A}" dt="2020-06-20T14:49:48.916" v="1285" actId="478"/>
          <ac:spMkLst>
            <pc:docMk/>
            <pc:sldMk cId="1547194109" sldId="364"/>
            <ac:spMk id="7" creationId="{059AC9A6-73A1-4996-BF50-79C8901DC059}"/>
          </ac:spMkLst>
        </pc:spChg>
        <pc:spChg chg="del">
          <ac:chgData name="Widad El Ouataoui" userId="0186fd44-86f7-4805-a150-4dfe1e85452d" providerId="ADAL" clId="{479A6DD6-66CC-4926-9851-6E141DE3DE3A}" dt="2020-06-20T14:47:46.458" v="1260" actId="478"/>
          <ac:spMkLst>
            <pc:docMk/>
            <pc:sldMk cId="1547194109" sldId="364"/>
            <ac:spMk id="9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4:49:46.970" v="1284" actId="478"/>
          <ac:spMkLst>
            <pc:docMk/>
            <pc:sldMk cId="1547194109" sldId="364"/>
            <ac:spMk id="10" creationId="{00000000-0000-0000-0000-000000000000}"/>
          </ac:spMkLst>
        </pc:spChg>
        <pc:spChg chg="add del mod">
          <ac:chgData name="Widad El Ouataoui" userId="0186fd44-86f7-4805-a150-4dfe1e85452d" providerId="ADAL" clId="{479A6DD6-66CC-4926-9851-6E141DE3DE3A}" dt="2020-06-20T22:22:55.365" v="3355" actId="478"/>
          <ac:spMkLst>
            <pc:docMk/>
            <pc:sldMk cId="1547194109" sldId="364"/>
            <ac:spMk id="11" creationId="{AA188EA9-A232-416E-8104-3044592C6615}"/>
          </ac:spMkLst>
        </pc:spChg>
        <pc:spChg chg="add del mod">
          <ac:chgData name="Widad El Ouataoui" userId="0186fd44-86f7-4805-a150-4dfe1e85452d" providerId="ADAL" clId="{479A6DD6-66CC-4926-9851-6E141DE3DE3A}" dt="2020-06-20T22:23:31.993" v="3357" actId="478"/>
          <ac:spMkLst>
            <pc:docMk/>
            <pc:sldMk cId="1547194109" sldId="364"/>
            <ac:spMk id="13" creationId="{27BE8750-A362-4C78-AB5D-73AC0F7AA7AA}"/>
          </ac:spMkLst>
        </pc:spChg>
        <pc:spChg chg="add del mod">
          <ac:chgData name="Widad El Ouataoui" userId="0186fd44-86f7-4805-a150-4dfe1e85452d" providerId="ADAL" clId="{479A6DD6-66CC-4926-9851-6E141DE3DE3A}" dt="2020-06-20T22:23:38.037" v="3359" actId="478"/>
          <ac:spMkLst>
            <pc:docMk/>
            <pc:sldMk cId="1547194109" sldId="364"/>
            <ac:spMk id="15" creationId="{1F58E941-C6EF-4DC2-A7B1-D066258B8CFC}"/>
          </ac:spMkLst>
        </pc:spChg>
        <pc:spChg chg="mod">
          <ac:chgData name="Widad El Ouataoui" userId="0186fd44-86f7-4805-a150-4dfe1e85452d" providerId="ADAL" clId="{479A6DD6-66CC-4926-9851-6E141DE3DE3A}" dt="2020-06-20T14:51:48.268" v="1413" actId="790"/>
          <ac:spMkLst>
            <pc:docMk/>
            <pc:sldMk cId="1547194109" sldId="364"/>
            <ac:spMk id="17" creationId="{00000000-0000-0000-0000-000000000000}"/>
          </ac:spMkLst>
        </pc:spChg>
        <pc:spChg chg="del mod">
          <ac:chgData name="Widad El Ouataoui" userId="0186fd44-86f7-4805-a150-4dfe1e85452d" providerId="ADAL" clId="{479A6DD6-66CC-4926-9851-6E141DE3DE3A}" dt="2020-06-20T22:22:50.643" v="3354" actId="478"/>
          <ac:spMkLst>
            <pc:docMk/>
            <pc:sldMk cId="1547194109" sldId="364"/>
            <ac:spMk id="18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4:51:48.268" v="1413" actId="790"/>
          <ac:spMkLst>
            <pc:docMk/>
            <pc:sldMk cId="1547194109" sldId="364"/>
            <ac:spMk id="19" creationId="{00000000-0000-0000-0000-000000000000}"/>
          </ac:spMkLst>
        </pc:spChg>
        <pc:spChg chg="del mod">
          <ac:chgData name="Widad El Ouataoui" userId="0186fd44-86f7-4805-a150-4dfe1e85452d" providerId="ADAL" clId="{479A6DD6-66CC-4926-9851-6E141DE3DE3A}" dt="2020-06-20T22:23:28.127" v="3356" actId="478"/>
          <ac:spMkLst>
            <pc:docMk/>
            <pc:sldMk cId="1547194109" sldId="364"/>
            <ac:spMk id="20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4:51:48.268" v="1413" actId="790"/>
          <ac:spMkLst>
            <pc:docMk/>
            <pc:sldMk cId="1547194109" sldId="364"/>
            <ac:spMk id="21" creationId="{00000000-0000-0000-0000-000000000000}"/>
          </ac:spMkLst>
        </pc:spChg>
        <pc:spChg chg="del mod">
          <ac:chgData name="Widad El Ouataoui" userId="0186fd44-86f7-4805-a150-4dfe1e85452d" providerId="ADAL" clId="{479A6DD6-66CC-4926-9851-6E141DE3DE3A}" dt="2020-06-20T22:23:34.836" v="3358" actId="478"/>
          <ac:spMkLst>
            <pc:docMk/>
            <pc:sldMk cId="1547194109" sldId="364"/>
            <ac:spMk id="22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4:51:48.268" v="1413" actId="790"/>
          <ac:spMkLst>
            <pc:docMk/>
            <pc:sldMk cId="1547194109" sldId="364"/>
            <ac:spMk id="23" creationId="{00000000-0000-0000-0000-000000000000}"/>
          </ac:spMkLst>
        </pc:spChg>
        <pc:spChg chg="del mod">
          <ac:chgData name="Widad El Ouataoui" userId="0186fd44-86f7-4805-a150-4dfe1e85452d" providerId="ADAL" clId="{479A6DD6-66CC-4926-9851-6E141DE3DE3A}" dt="2020-06-20T22:23:41.046" v="3360" actId="478"/>
          <ac:spMkLst>
            <pc:docMk/>
            <pc:sldMk cId="1547194109" sldId="364"/>
            <ac:spMk id="24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4:51:48.268" v="1413" actId="790"/>
          <ac:spMkLst>
            <pc:docMk/>
            <pc:sldMk cId="1547194109" sldId="364"/>
            <ac:spMk id="25" creationId="{00000000-0000-0000-0000-000000000000}"/>
          </ac:spMkLst>
        </pc:spChg>
        <pc:spChg chg="del mod">
          <ac:chgData name="Widad El Ouataoui" userId="0186fd44-86f7-4805-a150-4dfe1e85452d" providerId="ADAL" clId="{479A6DD6-66CC-4926-9851-6E141DE3DE3A}" dt="2020-06-20T22:23:48.272" v="3362" actId="478"/>
          <ac:spMkLst>
            <pc:docMk/>
            <pc:sldMk cId="1547194109" sldId="364"/>
            <ac:spMk id="26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4:52:13.406" v="1450" actId="14100"/>
          <ac:spMkLst>
            <pc:docMk/>
            <pc:sldMk cId="1547194109" sldId="364"/>
            <ac:spMk id="27" creationId="{00000000-0000-0000-0000-000000000000}"/>
          </ac:spMkLst>
        </pc:spChg>
        <pc:spChg chg="del mod">
          <ac:chgData name="Widad El Ouataoui" userId="0186fd44-86f7-4805-a150-4dfe1e85452d" providerId="ADAL" clId="{479A6DD6-66CC-4926-9851-6E141DE3DE3A}" dt="2020-06-20T22:23:53.232" v="3364" actId="478"/>
          <ac:spMkLst>
            <pc:docMk/>
            <pc:sldMk cId="1547194109" sldId="364"/>
            <ac:spMk id="28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4:52:30.191" v="1477" actId="313"/>
          <ac:spMkLst>
            <pc:docMk/>
            <pc:sldMk cId="1547194109" sldId="364"/>
            <ac:spMk id="29" creationId="{00000000-0000-0000-0000-000000000000}"/>
          </ac:spMkLst>
        </pc:spChg>
        <pc:spChg chg="add del mod">
          <ac:chgData name="Widad El Ouataoui" userId="0186fd44-86f7-4805-a150-4dfe1e85452d" providerId="ADAL" clId="{479A6DD6-66CC-4926-9851-6E141DE3DE3A}" dt="2020-06-20T14:48:33.589" v="1266"/>
          <ac:spMkLst>
            <pc:docMk/>
            <pc:sldMk cId="1547194109" sldId="364"/>
            <ac:spMk id="36" creationId="{248B1A30-F58A-41B2-B931-AA835095BDE4}"/>
          </ac:spMkLst>
        </pc:spChg>
        <pc:spChg chg="add del mod">
          <ac:chgData name="Widad El Ouataoui" userId="0186fd44-86f7-4805-a150-4dfe1e85452d" providerId="ADAL" clId="{479A6DD6-66CC-4926-9851-6E141DE3DE3A}" dt="2020-06-20T14:48:33.589" v="1266"/>
          <ac:spMkLst>
            <pc:docMk/>
            <pc:sldMk cId="1547194109" sldId="364"/>
            <ac:spMk id="37" creationId="{EC3A5B6D-40B8-4D2C-AA02-5128A114971E}"/>
          </ac:spMkLst>
        </pc:spChg>
        <pc:spChg chg="add del mod">
          <ac:chgData name="Widad El Ouataoui" userId="0186fd44-86f7-4805-a150-4dfe1e85452d" providerId="ADAL" clId="{479A6DD6-66CC-4926-9851-6E141DE3DE3A}" dt="2020-06-20T14:48:33.589" v="1266"/>
          <ac:spMkLst>
            <pc:docMk/>
            <pc:sldMk cId="1547194109" sldId="364"/>
            <ac:spMk id="39" creationId="{C39DF25A-7CEB-4B0E-95FD-E60D631DC50F}"/>
          </ac:spMkLst>
        </pc:spChg>
        <pc:spChg chg="add del mod">
          <ac:chgData name="Widad El Ouataoui" userId="0186fd44-86f7-4805-a150-4dfe1e85452d" providerId="ADAL" clId="{479A6DD6-66CC-4926-9851-6E141DE3DE3A}" dt="2020-06-20T14:48:33.589" v="1266"/>
          <ac:spMkLst>
            <pc:docMk/>
            <pc:sldMk cId="1547194109" sldId="364"/>
            <ac:spMk id="40" creationId="{9210099F-DE7E-43D6-9B8A-DE8FDA1974B8}"/>
          </ac:spMkLst>
        </pc:spChg>
        <pc:spChg chg="add del mod">
          <ac:chgData name="Widad El Ouataoui" userId="0186fd44-86f7-4805-a150-4dfe1e85452d" providerId="ADAL" clId="{479A6DD6-66CC-4926-9851-6E141DE3DE3A}" dt="2020-06-20T14:48:33.589" v="1266"/>
          <ac:spMkLst>
            <pc:docMk/>
            <pc:sldMk cId="1547194109" sldId="364"/>
            <ac:spMk id="41" creationId="{49600A2C-7FC0-4F27-9FCD-F032A2A497D5}"/>
          </ac:spMkLst>
        </pc:spChg>
        <pc:spChg chg="add mod">
          <ac:chgData name="Widad El Ouataoui" userId="0186fd44-86f7-4805-a150-4dfe1e85452d" providerId="ADAL" clId="{479A6DD6-66CC-4926-9851-6E141DE3DE3A}" dt="2020-06-20T14:51:48.268" v="1413" actId="790"/>
          <ac:spMkLst>
            <pc:docMk/>
            <pc:sldMk cId="1547194109" sldId="364"/>
            <ac:spMk id="42" creationId="{B55614FF-30A8-4DC5-A200-B6FD41B6E4FF}"/>
          </ac:spMkLst>
        </pc:spChg>
        <pc:spChg chg="add mod">
          <ac:chgData name="Widad El Ouataoui" userId="0186fd44-86f7-4805-a150-4dfe1e85452d" providerId="ADAL" clId="{479A6DD6-66CC-4926-9851-6E141DE3DE3A}" dt="2020-06-20T14:51:48.268" v="1413" actId="790"/>
          <ac:spMkLst>
            <pc:docMk/>
            <pc:sldMk cId="1547194109" sldId="364"/>
            <ac:spMk id="43" creationId="{871CFE77-05ED-425A-AB0C-7265DEFA2EDC}"/>
          </ac:spMkLst>
        </pc:spChg>
        <pc:spChg chg="add mod">
          <ac:chgData name="Widad El Ouataoui" userId="0186fd44-86f7-4805-a150-4dfe1e85452d" providerId="ADAL" clId="{479A6DD6-66CC-4926-9851-6E141DE3DE3A}" dt="2020-06-20T14:51:48.268" v="1413" actId="790"/>
          <ac:spMkLst>
            <pc:docMk/>
            <pc:sldMk cId="1547194109" sldId="364"/>
            <ac:spMk id="44" creationId="{77A8FF77-60F6-41E5-B7AA-314479D03B24}"/>
          </ac:spMkLst>
        </pc:spChg>
        <pc:spChg chg="add del mod">
          <ac:chgData name="Widad El Ouataoui" userId="0186fd44-86f7-4805-a150-4dfe1e85452d" providerId="ADAL" clId="{479A6DD6-66CC-4926-9851-6E141DE3DE3A}" dt="2020-06-20T23:05:00.356" v="3592" actId="478"/>
          <ac:spMkLst>
            <pc:docMk/>
            <pc:sldMk cId="1547194109" sldId="364"/>
            <ac:spMk id="46" creationId="{1473746C-50D6-450E-BF07-D7D86125DC30}"/>
          </ac:spMkLst>
        </pc:spChg>
        <pc:spChg chg="add del mod">
          <ac:chgData name="Widad El Ouataoui" userId="0186fd44-86f7-4805-a150-4dfe1e85452d" providerId="ADAL" clId="{479A6DD6-66CC-4926-9851-6E141DE3DE3A}" dt="2020-06-20T23:05:02.787" v="3593" actId="478"/>
          <ac:spMkLst>
            <pc:docMk/>
            <pc:sldMk cId="1547194109" sldId="364"/>
            <ac:spMk id="47" creationId="{B5B39C2F-23F0-40EF-88B9-178892BCDE68}"/>
          </ac:spMkLst>
        </pc:spChg>
        <pc:spChg chg="add del mod">
          <ac:chgData name="Widad El Ouataoui" userId="0186fd44-86f7-4805-a150-4dfe1e85452d" providerId="ADAL" clId="{479A6DD6-66CC-4926-9851-6E141DE3DE3A}" dt="2020-06-20T23:05:05.101" v="3594" actId="478"/>
          <ac:spMkLst>
            <pc:docMk/>
            <pc:sldMk cId="1547194109" sldId="364"/>
            <ac:spMk id="48" creationId="{B534F3CB-2B9C-4B07-9BB4-8D8026820F7B}"/>
          </ac:spMkLst>
        </pc:spChg>
        <pc:spChg chg="add del mod">
          <ac:chgData name="Widad El Ouataoui" userId="0186fd44-86f7-4805-a150-4dfe1e85452d" providerId="ADAL" clId="{479A6DD6-66CC-4926-9851-6E141DE3DE3A}" dt="2020-06-20T22:23:45.160" v="3361" actId="478"/>
          <ac:spMkLst>
            <pc:docMk/>
            <pc:sldMk cId="1547194109" sldId="364"/>
            <ac:spMk id="49" creationId="{EFB4F312-F476-4A1A-9B5F-1E29FD6D7F13}"/>
          </ac:spMkLst>
        </pc:spChg>
        <pc:spChg chg="add del mod">
          <ac:chgData name="Widad El Ouataoui" userId="0186fd44-86f7-4805-a150-4dfe1e85452d" providerId="ADAL" clId="{479A6DD6-66CC-4926-9851-6E141DE3DE3A}" dt="2020-06-20T22:23:49.529" v="3363" actId="478"/>
          <ac:spMkLst>
            <pc:docMk/>
            <pc:sldMk cId="1547194109" sldId="364"/>
            <ac:spMk id="51" creationId="{3209980B-9E74-45D7-921F-1B2D545C2B95}"/>
          </ac:spMkLst>
        </pc:spChg>
        <pc:spChg chg="add del mod">
          <ac:chgData name="Widad El Ouataoui" userId="0186fd44-86f7-4805-a150-4dfe1e85452d" providerId="ADAL" clId="{479A6DD6-66CC-4926-9851-6E141DE3DE3A}" dt="2020-06-20T22:23:55.134" v="3365" actId="478"/>
          <ac:spMkLst>
            <pc:docMk/>
            <pc:sldMk cId="1547194109" sldId="364"/>
            <ac:spMk id="53" creationId="{F65840DB-3B9E-47DF-BEA6-CEF21363C803}"/>
          </ac:spMkLst>
        </pc:spChg>
        <pc:spChg chg="mod">
          <ac:chgData name="Widad El Ouataoui" userId="0186fd44-86f7-4805-a150-4dfe1e85452d" providerId="ADAL" clId="{479A6DD6-66CC-4926-9851-6E141DE3DE3A}" dt="2020-06-20T23:05:05.871" v="3595"/>
          <ac:spMkLst>
            <pc:docMk/>
            <pc:sldMk cId="1547194109" sldId="364"/>
            <ac:spMk id="56" creationId="{1F08DE6E-D496-4629-8646-484725E86BB1}"/>
          </ac:spMkLst>
        </pc:spChg>
        <pc:spChg chg="mod">
          <ac:chgData name="Widad El Ouataoui" userId="0186fd44-86f7-4805-a150-4dfe1e85452d" providerId="ADAL" clId="{479A6DD6-66CC-4926-9851-6E141DE3DE3A}" dt="2020-06-20T23:05:05.871" v="3595"/>
          <ac:spMkLst>
            <pc:docMk/>
            <pc:sldMk cId="1547194109" sldId="364"/>
            <ac:spMk id="57" creationId="{992F4D6E-BF03-4193-8033-3D7362FA3BA4}"/>
          </ac:spMkLst>
        </pc:spChg>
        <pc:spChg chg="mod">
          <ac:chgData name="Widad El Ouataoui" userId="0186fd44-86f7-4805-a150-4dfe1e85452d" providerId="ADAL" clId="{479A6DD6-66CC-4926-9851-6E141DE3DE3A}" dt="2020-06-20T23:05:05.871" v="3595"/>
          <ac:spMkLst>
            <pc:docMk/>
            <pc:sldMk cId="1547194109" sldId="364"/>
            <ac:spMk id="58" creationId="{B22E756B-CA61-4C18-938C-B18650F2A795}"/>
          </ac:spMkLst>
        </pc:spChg>
        <pc:grpChg chg="add mod">
          <ac:chgData name="Widad El Ouataoui" userId="0186fd44-86f7-4805-a150-4dfe1e85452d" providerId="ADAL" clId="{479A6DD6-66CC-4926-9851-6E141DE3DE3A}" dt="2020-06-20T23:05:05.871" v="3595"/>
          <ac:grpSpMkLst>
            <pc:docMk/>
            <pc:sldMk cId="1547194109" sldId="364"/>
            <ac:grpSpMk id="54" creationId="{AB6E3658-ACA1-4DA6-B597-931A55876834}"/>
          </ac:grpSpMkLst>
        </pc:grpChg>
        <pc:grpChg chg="mod">
          <ac:chgData name="Widad El Ouataoui" userId="0186fd44-86f7-4805-a150-4dfe1e85452d" providerId="ADAL" clId="{479A6DD6-66CC-4926-9851-6E141DE3DE3A}" dt="2020-06-20T23:05:05.871" v="3595"/>
          <ac:grpSpMkLst>
            <pc:docMk/>
            <pc:sldMk cId="1547194109" sldId="364"/>
            <ac:grpSpMk id="55" creationId="{E684B5C5-2829-4309-83BB-BC4955C19458}"/>
          </ac:grpSpMkLst>
        </pc:grpChg>
        <pc:graphicFrameChg chg="add del mod">
          <ac:chgData name="Widad El Ouataoui" userId="0186fd44-86f7-4805-a150-4dfe1e85452d" providerId="ADAL" clId="{479A6DD6-66CC-4926-9851-6E141DE3DE3A}" dt="2020-06-20T14:48:33.589" v="1266"/>
          <ac:graphicFrameMkLst>
            <pc:docMk/>
            <pc:sldMk cId="1547194109" sldId="364"/>
            <ac:graphicFrameMk id="38" creationId="{84F3D092-B34A-48A1-BDB1-9615ABA03F53}"/>
          </ac:graphicFrameMkLst>
        </pc:graphicFrameChg>
        <pc:graphicFrameChg chg="add mod">
          <ac:chgData name="Widad El Ouataoui" userId="0186fd44-86f7-4805-a150-4dfe1e85452d" providerId="ADAL" clId="{479A6DD6-66CC-4926-9851-6E141DE3DE3A}" dt="2020-06-20T14:48:54.372" v="1270"/>
          <ac:graphicFrameMkLst>
            <pc:docMk/>
            <pc:sldMk cId="1547194109" sldId="364"/>
            <ac:graphicFrameMk id="45" creationId="{E0DC8E38-3934-4171-B9F2-4ACFF7150E72}"/>
          </ac:graphicFrameMkLst>
        </pc:graphicFrameChg>
        <pc:picChg chg="mod">
          <ac:chgData name="Widad El Ouataoui" userId="0186fd44-86f7-4805-a150-4dfe1e85452d" providerId="ADAL" clId="{479A6DD6-66CC-4926-9851-6E141DE3DE3A}" dt="2020-06-20T22:31:45.905" v="3402" actId="14100"/>
          <ac:picMkLst>
            <pc:docMk/>
            <pc:sldMk cId="1547194109" sldId="364"/>
            <ac:picMk id="30" creationId="{00000000-0000-0000-0000-000000000000}"/>
          </ac:picMkLst>
        </pc:picChg>
        <pc:picChg chg="mod">
          <ac:chgData name="Widad El Ouataoui" userId="0186fd44-86f7-4805-a150-4dfe1e85452d" providerId="ADAL" clId="{479A6DD6-66CC-4926-9851-6E141DE3DE3A}" dt="2020-06-20T22:31:42.699" v="3401" actId="1076"/>
          <ac:picMkLst>
            <pc:docMk/>
            <pc:sldMk cId="1547194109" sldId="364"/>
            <ac:picMk id="31" creationId="{00000000-0000-0000-0000-000000000000}"/>
          </ac:picMkLst>
        </pc:picChg>
        <pc:picChg chg="mod">
          <ac:chgData name="Widad El Ouataoui" userId="0186fd44-86f7-4805-a150-4dfe1e85452d" providerId="ADAL" clId="{479A6DD6-66CC-4926-9851-6E141DE3DE3A}" dt="2020-06-20T22:31:59.066" v="3408" actId="14100"/>
          <ac:picMkLst>
            <pc:docMk/>
            <pc:sldMk cId="1547194109" sldId="364"/>
            <ac:picMk id="32" creationId="{00000000-0000-0000-0000-000000000000}"/>
          </ac:picMkLst>
        </pc:picChg>
        <pc:picChg chg="mod">
          <ac:chgData name="Widad El Ouataoui" userId="0186fd44-86f7-4805-a150-4dfe1e85452d" providerId="ADAL" clId="{479A6DD6-66CC-4926-9851-6E141DE3DE3A}" dt="2020-06-20T22:31:34.863" v="3397" actId="1076"/>
          <ac:picMkLst>
            <pc:docMk/>
            <pc:sldMk cId="1547194109" sldId="364"/>
            <ac:picMk id="33" creationId="{00000000-0000-0000-0000-000000000000}"/>
          </ac:picMkLst>
        </pc:picChg>
        <pc:picChg chg="mod">
          <ac:chgData name="Widad El Ouataoui" userId="0186fd44-86f7-4805-a150-4dfe1e85452d" providerId="ADAL" clId="{479A6DD6-66CC-4926-9851-6E141DE3DE3A}" dt="2020-06-20T22:31:52.945" v="3405" actId="14100"/>
          <ac:picMkLst>
            <pc:docMk/>
            <pc:sldMk cId="1547194109" sldId="364"/>
            <ac:picMk id="34" creationId="{00000000-0000-0000-0000-000000000000}"/>
          </ac:picMkLst>
        </pc:picChg>
        <pc:picChg chg="mod">
          <ac:chgData name="Widad El Ouataoui" userId="0186fd44-86f7-4805-a150-4dfe1e85452d" providerId="ADAL" clId="{479A6DD6-66CC-4926-9851-6E141DE3DE3A}" dt="2020-06-20T22:31:51.009" v="3404" actId="1076"/>
          <ac:picMkLst>
            <pc:docMk/>
            <pc:sldMk cId="1547194109" sldId="364"/>
            <ac:picMk id="35" creationId="{00000000-0000-0000-0000-000000000000}"/>
          </ac:picMkLst>
        </pc:picChg>
      </pc:sldChg>
      <pc:sldChg chg="addSp delSp modSp add mod modAnim">
        <pc:chgData name="Widad El Ouataoui" userId="0186fd44-86f7-4805-a150-4dfe1e85452d" providerId="ADAL" clId="{479A6DD6-66CC-4926-9851-6E141DE3DE3A}" dt="2020-06-20T23:06:43.259" v="3612"/>
        <pc:sldMkLst>
          <pc:docMk/>
          <pc:sldMk cId="1123549258" sldId="365"/>
        </pc:sldMkLst>
        <pc:spChg chg="add mod">
          <ac:chgData name="Widad El Ouataoui" userId="0186fd44-86f7-4805-a150-4dfe1e85452d" providerId="ADAL" clId="{479A6DD6-66CC-4926-9851-6E141DE3DE3A}" dt="2020-06-20T22:38:44.403" v="3420" actId="1582"/>
          <ac:spMkLst>
            <pc:docMk/>
            <pc:sldMk cId="1123549258" sldId="365"/>
            <ac:spMk id="2" creationId="{637EF6D5-14B9-4559-A099-A2C89964CAEC}"/>
          </ac:spMkLst>
        </pc:spChg>
        <pc:spChg chg="add mod">
          <ac:chgData name="Widad El Ouataoui" userId="0186fd44-86f7-4805-a150-4dfe1e85452d" providerId="ADAL" clId="{479A6DD6-66CC-4926-9851-6E141DE3DE3A}" dt="2020-06-20T22:39:12.002" v="3428" actId="1076"/>
          <ac:spMkLst>
            <pc:docMk/>
            <pc:sldMk cId="1123549258" sldId="365"/>
            <ac:spMk id="15" creationId="{EFE80DB4-58C2-4E11-A28D-D7773B9D668C}"/>
          </ac:spMkLst>
        </pc:spChg>
        <pc:spChg chg="add mod">
          <ac:chgData name="Widad El Ouataoui" userId="0186fd44-86f7-4805-a150-4dfe1e85452d" providerId="ADAL" clId="{479A6DD6-66CC-4926-9851-6E141DE3DE3A}" dt="2020-06-20T22:39:04.026" v="3425" actId="1076"/>
          <ac:spMkLst>
            <pc:docMk/>
            <pc:sldMk cId="1123549258" sldId="365"/>
            <ac:spMk id="16" creationId="{AD0DAE34-208B-4F16-B81D-90884B306B68}"/>
          </ac:spMkLst>
        </pc:spChg>
        <pc:spChg chg="add mod">
          <ac:chgData name="Widad El Ouataoui" userId="0186fd44-86f7-4805-a150-4dfe1e85452d" providerId="ADAL" clId="{479A6DD6-66CC-4926-9851-6E141DE3DE3A}" dt="2020-06-20T22:39:19.865" v="3431" actId="14100"/>
          <ac:spMkLst>
            <pc:docMk/>
            <pc:sldMk cId="1123549258" sldId="365"/>
            <ac:spMk id="17" creationId="{374A72C9-645D-4E2F-A888-A7B6B994FD17}"/>
          </ac:spMkLst>
        </pc:spChg>
        <pc:spChg chg="del mod">
          <ac:chgData name="Widad El Ouataoui" userId="0186fd44-86f7-4805-a150-4dfe1e85452d" providerId="ADAL" clId="{479A6DD6-66CC-4926-9851-6E141DE3DE3A}" dt="2020-06-20T23:06:19.612" v="3607" actId="478"/>
          <ac:spMkLst>
            <pc:docMk/>
            <pc:sldMk cId="1123549258" sldId="365"/>
            <ac:spMk id="18" creationId="{E43AC174-0F42-40E0-8594-E219E7734F72}"/>
          </ac:spMkLst>
        </pc:spChg>
        <pc:spChg chg="del">
          <ac:chgData name="Widad El Ouataoui" userId="0186fd44-86f7-4805-a150-4dfe1e85452d" providerId="ADAL" clId="{479A6DD6-66CC-4926-9851-6E141DE3DE3A}" dt="2020-06-20T23:06:17.515" v="3606" actId="478"/>
          <ac:spMkLst>
            <pc:docMk/>
            <pc:sldMk cId="1123549258" sldId="365"/>
            <ac:spMk id="19" creationId="{4B3636B8-4F7C-4E82-A719-CFEFA131708C}"/>
          </ac:spMkLst>
        </pc:spChg>
        <pc:spChg chg="del">
          <ac:chgData name="Widad El Ouataoui" userId="0186fd44-86f7-4805-a150-4dfe1e85452d" providerId="ADAL" clId="{479A6DD6-66CC-4926-9851-6E141DE3DE3A}" dt="2020-06-20T23:06:17.515" v="3606" actId="478"/>
          <ac:spMkLst>
            <pc:docMk/>
            <pc:sldMk cId="1123549258" sldId="365"/>
            <ac:spMk id="20" creationId="{9AD3330F-F398-4E46-B798-02F9F5A811FC}"/>
          </ac:spMkLst>
        </pc:spChg>
        <pc:spChg chg="mod">
          <ac:chgData name="Widad El Ouataoui" userId="0186fd44-86f7-4805-a150-4dfe1e85452d" providerId="ADAL" clId="{479A6DD6-66CC-4926-9851-6E141DE3DE3A}" dt="2020-06-20T23:06:20.404" v="3608"/>
          <ac:spMkLst>
            <pc:docMk/>
            <pc:sldMk cId="1123549258" sldId="365"/>
            <ac:spMk id="23" creationId="{2C758F96-F0A7-417D-98FD-912890342617}"/>
          </ac:spMkLst>
        </pc:spChg>
        <pc:spChg chg="mod">
          <ac:chgData name="Widad El Ouataoui" userId="0186fd44-86f7-4805-a150-4dfe1e85452d" providerId="ADAL" clId="{479A6DD6-66CC-4926-9851-6E141DE3DE3A}" dt="2020-06-20T23:06:20.404" v="3608"/>
          <ac:spMkLst>
            <pc:docMk/>
            <pc:sldMk cId="1123549258" sldId="365"/>
            <ac:spMk id="24" creationId="{6042BF19-67EC-45DC-9836-20614DBB857F}"/>
          </ac:spMkLst>
        </pc:spChg>
        <pc:spChg chg="mod">
          <ac:chgData name="Widad El Ouataoui" userId="0186fd44-86f7-4805-a150-4dfe1e85452d" providerId="ADAL" clId="{479A6DD6-66CC-4926-9851-6E141DE3DE3A}" dt="2020-06-20T23:06:20.404" v="3608"/>
          <ac:spMkLst>
            <pc:docMk/>
            <pc:sldMk cId="1123549258" sldId="365"/>
            <ac:spMk id="25" creationId="{5651F5BE-E678-4F92-92BF-BD9AC3A56D90}"/>
          </ac:spMkLst>
        </pc:spChg>
        <pc:grpChg chg="add mod">
          <ac:chgData name="Widad El Ouataoui" userId="0186fd44-86f7-4805-a150-4dfe1e85452d" providerId="ADAL" clId="{479A6DD6-66CC-4926-9851-6E141DE3DE3A}" dt="2020-06-20T23:06:20.404" v="3608"/>
          <ac:grpSpMkLst>
            <pc:docMk/>
            <pc:sldMk cId="1123549258" sldId="365"/>
            <ac:grpSpMk id="21" creationId="{1A0002BB-C3B9-4717-8772-BE1375F413CC}"/>
          </ac:grpSpMkLst>
        </pc:grpChg>
        <pc:grpChg chg="mod">
          <ac:chgData name="Widad El Ouataoui" userId="0186fd44-86f7-4805-a150-4dfe1e85452d" providerId="ADAL" clId="{479A6DD6-66CC-4926-9851-6E141DE3DE3A}" dt="2020-06-20T23:06:20.404" v="3608"/>
          <ac:grpSpMkLst>
            <pc:docMk/>
            <pc:sldMk cId="1123549258" sldId="365"/>
            <ac:grpSpMk id="22" creationId="{64765281-CA8C-4837-A1BF-494A10A9EAF3}"/>
          </ac:grpSpMkLst>
        </pc:grpChg>
        <pc:picChg chg="add mod modCrop">
          <ac:chgData name="Widad El Ouataoui" userId="0186fd44-86f7-4805-a150-4dfe1e85452d" providerId="ADAL" clId="{479A6DD6-66CC-4926-9851-6E141DE3DE3A}" dt="2020-06-20T15:08:35.662" v="1512" actId="14100"/>
          <ac:picMkLst>
            <pc:docMk/>
            <pc:sldMk cId="1123549258" sldId="365"/>
            <ac:picMk id="11" creationId="{AB86F94E-DB42-4E68-9535-069068521AFA}"/>
          </ac:picMkLst>
        </pc:picChg>
        <pc:picChg chg="add del mod">
          <ac:chgData name="Widad El Ouataoui" userId="0186fd44-86f7-4805-a150-4dfe1e85452d" providerId="ADAL" clId="{479A6DD6-66CC-4926-9851-6E141DE3DE3A}" dt="2020-06-20T15:08:17.387" v="1508" actId="478"/>
          <ac:picMkLst>
            <pc:docMk/>
            <pc:sldMk cId="1123549258" sldId="365"/>
            <ac:picMk id="12" creationId="{B92A9BE2-2C41-4788-9C2F-92879F5994FC}"/>
          </ac:picMkLst>
        </pc:picChg>
      </pc:sldChg>
      <pc:sldChg chg="addSp delSp modSp add mod modAnim">
        <pc:chgData name="Widad El Ouataoui" userId="0186fd44-86f7-4805-a150-4dfe1e85452d" providerId="ADAL" clId="{479A6DD6-66CC-4926-9851-6E141DE3DE3A}" dt="2020-06-20T23:06:32.378" v="3611"/>
        <pc:sldMkLst>
          <pc:docMk/>
          <pc:sldMk cId="846143124" sldId="366"/>
        </pc:sldMkLst>
        <pc:spChg chg="add mod">
          <ac:chgData name="Widad El Ouataoui" userId="0186fd44-86f7-4805-a150-4dfe1e85452d" providerId="ADAL" clId="{479A6DD6-66CC-4926-9851-6E141DE3DE3A}" dt="2020-06-20T22:42:48.780" v="3473" actId="14100"/>
          <ac:spMkLst>
            <pc:docMk/>
            <pc:sldMk cId="846143124" sldId="366"/>
            <ac:spMk id="2" creationId="{C9CF2439-64E7-456D-AAEA-156ABBD9B12C}"/>
          </ac:spMkLst>
        </pc:spChg>
        <pc:spChg chg="add mod">
          <ac:chgData name="Widad El Ouataoui" userId="0186fd44-86f7-4805-a150-4dfe1e85452d" providerId="ADAL" clId="{479A6DD6-66CC-4926-9851-6E141DE3DE3A}" dt="2020-06-20T22:42:42.049" v="3471" actId="1076"/>
          <ac:spMkLst>
            <pc:docMk/>
            <pc:sldMk cId="846143124" sldId="366"/>
            <ac:spMk id="13" creationId="{27413CE4-90D5-469C-AA55-41DCB42B068C}"/>
          </ac:spMkLst>
        </pc:spChg>
        <pc:spChg chg="add mod">
          <ac:chgData name="Widad El Ouataoui" userId="0186fd44-86f7-4805-a150-4dfe1e85452d" providerId="ADAL" clId="{479A6DD6-66CC-4926-9851-6E141DE3DE3A}" dt="2020-06-20T22:42:36.857" v="3470" actId="14100"/>
          <ac:spMkLst>
            <pc:docMk/>
            <pc:sldMk cId="846143124" sldId="366"/>
            <ac:spMk id="15" creationId="{BBC7CF64-F390-437B-8301-DE8C5EF4EE46}"/>
          </ac:spMkLst>
        </pc:spChg>
        <pc:spChg chg="add mod">
          <ac:chgData name="Widad El Ouataoui" userId="0186fd44-86f7-4805-a150-4dfe1e85452d" providerId="ADAL" clId="{479A6DD6-66CC-4926-9851-6E141DE3DE3A}" dt="2020-06-20T22:43:15.312" v="3480" actId="14100"/>
          <ac:spMkLst>
            <pc:docMk/>
            <pc:sldMk cId="846143124" sldId="366"/>
            <ac:spMk id="16" creationId="{FD7E0F3D-BA9B-4883-AF82-F3CD68FEDA88}"/>
          </ac:spMkLst>
        </pc:spChg>
        <pc:spChg chg="add mod">
          <ac:chgData name="Widad El Ouataoui" userId="0186fd44-86f7-4805-a150-4dfe1e85452d" providerId="ADAL" clId="{479A6DD6-66CC-4926-9851-6E141DE3DE3A}" dt="2020-06-20T22:43:19.737" v="3482" actId="14100"/>
          <ac:spMkLst>
            <pc:docMk/>
            <pc:sldMk cId="846143124" sldId="366"/>
            <ac:spMk id="17" creationId="{7A7F4D3D-A681-4A06-9092-A7FA4304D31E}"/>
          </ac:spMkLst>
        </pc:spChg>
        <pc:spChg chg="del">
          <ac:chgData name="Widad El Ouataoui" userId="0186fd44-86f7-4805-a150-4dfe1e85452d" providerId="ADAL" clId="{479A6DD6-66CC-4926-9851-6E141DE3DE3A}" dt="2020-06-20T23:06:26.168" v="3609" actId="478"/>
          <ac:spMkLst>
            <pc:docMk/>
            <pc:sldMk cId="846143124" sldId="366"/>
            <ac:spMk id="18" creationId="{E43AC174-0F42-40E0-8594-E219E7734F72}"/>
          </ac:spMkLst>
        </pc:spChg>
        <pc:spChg chg="del">
          <ac:chgData name="Widad El Ouataoui" userId="0186fd44-86f7-4805-a150-4dfe1e85452d" providerId="ADAL" clId="{479A6DD6-66CC-4926-9851-6E141DE3DE3A}" dt="2020-06-20T23:06:26.168" v="3609" actId="478"/>
          <ac:spMkLst>
            <pc:docMk/>
            <pc:sldMk cId="846143124" sldId="366"/>
            <ac:spMk id="19" creationId="{4B3636B8-4F7C-4E82-A719-CFEFA131708C}"/>
          </ac:spMkLst>
        </pc:spChg>
        <pc:spChg chg="del">
          <ac:chgData name="Widad El Ouataoui" userId="0186fd44-86f7-4805-a150-4dfe1e85452d" providerId="ADAL" clId="{479A6DD6-66CC-4926-9851-6E141DE3DE3A}" dt="2020-06-20T23:06:26.168" v="3609" actId="478"/>
          <ac:spMkLst>
            <pc:docMk/>
            <pc:sldMk cId="846143124" sldId="366"/>
            <ac:spMk id="20" creationId="{9AD3330F-F398-4E46-B798-02F9F5A811FC}"/>
          </ac:spMkLst>
        </pc:spChg>
        <pc:spChg chg="mod">
          <ac:chgData name="Widad El Ouataoui" userId="0186fd44-86f7-4805-a150-4dfe1e85452d" providerId="ADAL" clId="{479A6DD6-66CC-4926-9851-6E141DE3DE3A}" dt="2020-06-20T23:06:26.916" v="3610"/>
          <ac:spMkLst>
            <pc:docMk/>
            <pc:sldMk cId="846143124" sldId="366"/>
            <ac:spMk id="23" creationId="{71E1DF9C-E72E-4D25-8EE9-A5271993CB52}"/>
          </ac:spMkLst>
        </pc:spChg>
        <pc:spChg chg="mod">
          <ac:chgData name="Widad El Ouataoui" userId="0186fd44-86f7-4805-a150-4dfe1e85452d" providerId="ADAL" clId="{479A6DD6-66CC-4926-9851-6E141DE3DE3A}" dt="2020-06-20T23:06:26.916" v="3610"/>
          <ac:spMkLst>
            <pc:docMk/>
            <pc:sldMk cId="846143124" sldId="366"/>
            <ac:spMk id="24" creationId="{39F26C52-5317-4C4A-A4A0-58F8EDF6F199}"/>
          </ac:spMkLst>
        </pc:spChg>
        <pc:spChg chg="mod">
          <ac:chgData name="Widad El Ouataoui" userId="0186fd44-86f7-4805-a150-4dfe1e85452d" providerId="ADAL" clId="{479A6DD6-66CC-4926-9851-6E141DE3DE3A}" dt="2020-06-20T23:06:26.916" v="3610"/>
          <ac:spMkLst>
            <pc:docMk/>
            <pc:sldMk cId="846143124" sldId="366"/>
            <ac:spMk id="25" creationId="{5C4AE2D8-1997-4F73-BBC3-7B511109F204}"/>
          </ac:spMkLst>
        </pc:spChg>
        <pc:grpChg chg="add mod">
          <ac:chgData name="Widad El Ouataoui" userId="0186fd44-86f7-4805-a150-4dfe1e85452d" providerId="ADAL" clId="{479A6DD6-66CC-4926-9851-6E141DE3DE3A}" dt="2020-06-20T23:06:26.916" v="3610"/>
          <ac:grpSpMkLst>
            <pc:docMk/>
            <pc:sldMk cId="846143124" sldId="366"/>
            <ac:grpSpMk id="21" creationId="{FEE61BA9-28B7-4CB7-B910-28C883524D18}"/>
          </ac:grpSpMkLst>
        </pc:grpChg>
        <pc:grpChg chg="mod">
          <ac:chgData name="Widad El Ouataoui" userId="0186fd44-86f7-4805-a150-4dfe1e85452d" providerId="ADAL" clId="{479A6DD6-66CC-4926-9851-6E141DE3DE3A}" dt="2020-06-20T23:06:26.916" v="3610"/>
          <ac:grpSpMkLst>
            <pc:docMk/>
            <pc:sldMk cId="846143124" sldId="366"/>
            <ac:grpSpMk id="22" creationId="{1AA58E90-7AA7-4C79-AB9C-5D05886794BF}"/>
          </ac:grpSpMkLst>
        </pc:grpChg>
        <pc:picChg chg="add mod">
          <ac:chgData name="Widad El Ouataoui" userId="0186fd44-86f7-4805-a150-4dfe1e85452d" providerId="ADAL" clId="{479A6DD6-66CC-4926-9851-6E141DE3DE3A}" dt="2020-06-20T22:42:28.033" v="3468" actId="1076"/>
          <ac:picMkLst>
            <pc:docMk/>
            <pc:sldMk cId="846143124" sldId="366"/>
            <ac:picMk id="11" creationId="{7B3DE1BD-4987-4E59-BE37-2E4DD3A6DB09}"/>
          </ac:picMkLst>
        </pc:picChg>
      </pc:sldChg>
      <pc:sldChg chg="addSp modSp add mod modAnim">
        <pc:chgData name="Widad El Ouataoui" userId="0186fd44-86f7-4805-a150-4dfe1e85452d" providerId="ADAL" clId="{479A6DD6-66CC-4926-9851-6E141DE3DE3A}" dt="2020-06-20T23:10:45.819" v="3651"/>
        <pc:sldMkLst>
          <pc:docMk/>
          <pc:sldMk cId="3861455006" sldId="367"/>
        </pc:sldMkLst>
        <pc:spChg chg="mod">
          <ac:chgData name="Widad El Ouataoui" userId="0186fd44-86f7-4805-a150-4dfe1e85452d" providerId="ADAL" clId="{479A6DD6-66CC-4926-9851-6E141DE3DE3A}" dt="2020-06-20T15:16:36.518" v="1532" actId="207"/>
          <ac:spMkLst>
            <pc:docMk/>
            <pc:sldMk cId="3861455006" sldId="367"/>
            <ac:spMk id="8" creationId="{F493EB41-D006-4717-8C68-97395AA73E60}"/>
          </ac:spMkLst>
        </pc:spChg>
        <pc:spChg chg="mod">
          <ac:chgData name="Widad El Ouataoui" userId="0186fd44-86f7-4805-a150-4dfe1e85452d" providerId="ADAL" clId="{479A6DD6-66CC-4926-9851-6E141DE3DE3A}" dt="2020-06-20T23:07:57.416" v="3616" actId="164"/>
          <ac:spMkLst>
            <pc:docMk/>
            <pc:sldMk cId="3861455006" sldId="367"/>
            <ac:spMk id="18" creationId="{E43AC174-0F42-40E0-8594-E219E7734F72}"/>
          </ac:spMkLst>
        </pc:spChg>
        <pc:spChg chg="mod">
          <ac:chgData name="Widad El Ouataoui" userId="0186fd44-86f7-4805-a150-4dfe1e85452d" providerId="ADAL" clId="{479A6DD6-66CC-4926-9851-6E141DE3DE3A}" dt="2020-06-20T23:07:57.416" v="3616" actId="164"/>
          <ac:spMkLst>
            <pc:docMk/>
            <pc:sldMk cId="3861455006" sldId="367"/>
            <ac:spMk id="19" creationId="{4B3636B8-4F7C-4E82-A719-CFEFA131708C}"/>
          </ac:spMkLst>
        </pc:spChg>
        <pc:spChg chg="mod">
          <ac:chgData name="Widad El Ouataoui" userId="0186fd44-86f7-4805-a150-4dfe1e85452d" providerId="ADAL" clId="{479A6DD6-66CC-4926-9851-6E141DE3DE3A}" dt="2020-06-20T23:08:02.810" v="3617" actId="164"/>
          <ac:spMkLst>
            <pc:docMk/>
            <pc:sldMk cId="3861455006" sldId="367"/>
            <ac:spMk id="20" creationId="{9AD3330F-F398-4E46-B798-02F9F5A811FC}"/>
          </ac:spMkLst>
        </pc:spChg>
        <pc:grpChg chg="add mod">
          <ac:chgData name="Widad El Ouataoui" userId="0186fd44-86f7-4805-a150-4dfe1e85452d" providerId="ADAL" clId="{479A6DD6-66CC-4926-9851-6E141DE3DE3A}" dt="2020-06-20T23:08:02.810" v="3617" actId="164"/>
          <ac:grpSpMkLst>
            <pc:docMk/>
            <pc:sldMk cId="3861455006" sldId="367"/>
            <ac:grpSpMk id="2" creationId="{408327C4-D57B-4B4C-BEE7-6C8EC4771E70}"/>
          </ac:grpSpMkLst>
        </pc:grpChg>
        <pc:grpChg chg="add mod">
          <ac:chgData name="Widad El Ouataoui" userId="0186fd44-86f7-4805-a150-4dfe1e85452d" providerId="ADAL" clId="{479A6DD6-66CC-4926-9851-6E141DE3DE3A}" dt="2020-06-20T23:08:02.810" v="3617" actId="164"/>
          <ac:grpSpMkLst>
            <pc:docMk/>
            <pc:sldMk cId="3861455006" sldId="367"/>
            <ac:grpSpMk id="7" creationId="{07BFE575-E123-419B-A153-EE9821424B3E}"/>
          </ac:grpSpMkLst>
        </pc:grpChg>
        <pc:graphicFrameChg chg="mod modGraphic">
          <ac:chgData name="Widad El Ouataoui" userId="0186fd44-86f7-4805-a150-4dfe1e85452d" providerId="ADAL" clId="{479A6DD6-66CC-4926-9851-6E141DE3DE3A}" dt="2020-06-20T15:16:43.417" v="1533" actId="1076"/>
          <ac:graphicFrameMkLst>
            <pc:docMk/>
            <pc:sldMk cId="3861455006" sldId="367"/>
            <ac:graphicFrameMk id="6" creationId="{00000000-0000-0000-0000-000000000000}"/>
          </ac:graphicFrameMkLst>
        </pc:graphicFrameChg>
        <pc:picChg chg="add mod">
          <ac:chgData name="Widad El Ouataoui" userId="0186fd44-86f7-4805-a150-4dfe1e85452d" providerId="ADAL" clId="{479A6DD6-66CC-4926-9851-6E141DE3DE3A}" dt="2020-06-20T15:22:31.919" v="1601" actId="1076"/>
          <ac:picMkLst>
            <pc:docMk/>
            <pc:sldMk cId="3861455006" sldId="367"/>
            <ac:picMk id="11" creationId="{B33C9927-0AF0-49D2-94BA-FAB458F278B5}"/>
          </ac:picMkLst>
        </pc:picChg>
      </pc:sldChg>
      <pc:sldChg chg="add">
        <pc:chgData name="Widad El Ouataoui" userId="0186fd44-86f7-4805-a150-4dfe1e85452d" providerId="ADAL" clId="{479A6DD6-66CC-4926-9851-6E141DE3DE3A}" dt="2020-06-20T15:11:45.440" v="1522"/>
        <pc:sldMkLst>
          <pc:docMk/>
          <pc:sldMk cId="685921604" sldId="368"/>
        </pc:sldMkLst>
      </pc:sldChg>
      <pc:sldChg chg="add">
        <pc:chgData name="Widad El Ouataoui" userId="0186fd44-86f7-4805-a150-4dfe1e85452d" providerId="ADAL" clId="{479A6DD6-66CC-4926-9851-6E141DE3DE3A}" dt="2020-06-20T15:11:45.857" v="1523"/>
        <pc:sldMkLst>
          <pc:docMk/>
          <pc:sldMk cId="650423578" sldId="369"/>
        </pc:sldMkLst>
      </pc:sldChg>
      <pc:sldChg chg="add">
        <pc:chgData name="Widad El Ouataoui" userId="0186fd44-86f7-4805-a150-4dfe1e85452d" providerId="ADAL" clId="{479A6DD6-66CC-4926-9851-6E141DE3DE3A}" dt="2020-06-20T15:11:46.369" v="1524"/>
        <pc:sldMkLst>
          <pc:docMk/>
          <pc:sldMk cId="1689157119" sldId="370"/>
        </pc:sldMkLst>
      </pc:sldChg>
      <pc:sldChg chg="addSp delSp modSp add mod ord delAnim modAnim">
        <pc:chgData name="Widad El Ouataoui" userId="0186fd44-86f7-4805-a150-4dfe1e85452d" providerId="ADAL" clId="{479A6DD6-66CC-4926-9851-6E141DE3DE3A}" dt="2020-06-20T23:10:32.551" v="3648"/>
        <pc:sldMkLst>
          <pc:docMk/>
          <pc:sldMk cId="2145626734" sldId="371"/>
        </pc:sldMkLst>
        <pc:spChg chg="add del mod">
          <ac:chgData name="Widad El Ouataoui" userId="0186fd44-86f7-4805-a150-4dfe1e85452d" providerId="ADAL" clId="{479A6DD6-66CC-4926-9851-6E141DE3DE3A}" dt="2020-06-20T17:14:26.712" v="2134" actId="478"/>
          <ac:spMkLst>
            <pc:docMk/>
            <pc:sldMk cId="2145626734" sldId="371"/>
            <ac:spMk id="2" creationId="{ECE07C34-3BCF-41D4-8651-F7DD380DABA8}"/>
          </ac:spMkLst>
        </pc:spChg>
        <pc:spChg chg="mod">
          <ac:chgData name="Widad El Ouataoui" userId="0186fd44-86f7-4805-a150-4dfe1e85452d" providerId="ADAL" clId="{479A6DD6-66CC-4926-9851-6E141DE3DE3A}" dt="2020-06-20T15:32:43.512" v="1641" actId="1076"/>
          <ac:spMkLst>
            <pc:docMk/>
            <pc:sldMk cId="2145626734" sldId="371"/>
            <ac:spMk id="3" creationId="{00000000-0000-0000-0000-000000000000}"/>
          </ac:spMkLst>
        </pc:spChg>
        <pc:spChg chg="add del">
          <ac:chgData name="Widad El Ouataoui" userId="0186fd44-86f7-4805-a150-4dfe1e85452d" providerId="ADAL" clId="{479A6DD6-66CC-4926-9851-6E141DE3DE3A}" dt="2020-06-20T17:15:58.415" v="2140" actId="478"/>
          <ac:spMkLst>
            <pc:docMk/>
            <pc:sldMk cId="2145626734" sldId="371"/>
            <ac:spMk id="7" creationId="{30D140E2-0F6A-469E-9F48-0A153DAF43C5}"/>
          </ac:spMkLst>
        </pc:spChg>
        <pc:spChg chg="add mod topLvl">
          <ac:chgData name="Widad El Ouataoui" userId="0186fd44-86f7-4805-a150-4dfe1e85452d" providerId="ADAL" clId="{479A6DD6-66CC-4926-9851-6E141DE3DE3A}" dt="2020-06-20T18:45:39.951" v="2268" actId="207"/>
          <ac:spMkLst>
            <pc:docMk/>
            <pc:sldMk cId="2145626734" sldId="371"/>
            <ac:spMk id="9" creationId="{92122F1A-73DD-4111-99D1-C97EAA94F615}"/>
          </ac:spMkLst>
        </pc:spChg>
        <pc:spChg chg="add mod topLvl">
          <ac:chgData name="Widad El Ouataoui" userId="0186fd44-86f7-4805-a150-4dfe1e85452d" providerId="ADAL" clId="{479A6DD6-66CC-4926-9851-6E141DE3DE3A}" dt="2020-06-20T18:42:41.788" v="2257" actId="165"/>
          <ac:spMkLst>
            <pc:docMk/>
            <pc:sldMk cId="2145626734" sldId="371"/>
            <ac:spMk id="10" creationId="{B02E4ECA-885B-422B-A254-EB4F87FA77E3}"/>
          </ac:spMkLst>
        </pc:spChg>
        <pc:spChg chg="del">
          <ac:chgData name="Widad El Ouataoui" userId="0186fd44-86f7-4805-a150-4dfe1e85452d" providerId="ADAL" clId="{479A6DD6-66CC-4926-9851-6E141DE3DE3A}" dt="2020-06-20T23:08:54.537" v="3628" actId="478"/>
          <ac:spMkLst>
            <pc:docMk/>
            <pc:sldMk cId="2145626734" sldId="371"/>
            <ac:spMk id="18" creationId="{E43AC174-0F42-40E0-8594-E219E7734F72}"/>
          </ac:spMkLst>
        </pc:spChg>
        <pc:spChg chg="del">
          <ac:chgData name="Widad El Ouataoui" userId="0186fd44-86f7-4805-a150-4dfe1e85452d" providerId="ADAL" clId="{479A6DD6-66CC-4926-9851-6E141DE3DE3A}" dt="2020-06-20T23:08:56.112" v="3629" actId="478"/>
          <ac:spMkLst>
            <pc:docMk/>
            <pc:sldMk cId="2145626734" sldId="371"/>
            <ac:spMk id="19" creationId="{4B3636B8-4F7C-4E82-A719-CFEFA131708C}"/>
          </ac:spMkLst>
        </pc:spChg>
        <pc:spChg chg="del">
          <ac:chgData name="Widad El Ouataoui" userId="0186fd44-86f7-4805-a150-4dfe1e85452d" providerId="ADAL" clId="{479A6DD6-66CC-4926-9851-6E141DE3DE3A}" dt="2020-06-20T23:08:58.027" v="3630" actId="478"/>
          <ac:spMkLst>
            <pc:docMk/>
            <pc:sldMk cId="2145626734" sldId="371"/>
            <ac:spMk id="20" creationId="{9AD3330F-F398-4E46-B798-02F9F5A811FC}"/>
          </ac:spMkLst>
        </pc:spChg>
        <pc:spChg chg="add del mod">
          <ac:chgData name="Widad El Ouataoui" userId="0186fd44-86f7-4805-a150-4dfe1e85452d" providerId="ADAL" clId="{479A6DD6-66CC-4926-9851-6E141DE3DE3A}" dt="2020-06-20T17:14:26.712" v="2134" actId="478"/>
          <ac:spMkLst>
            <pc:docMk/>
            <pc:sldMk cId="2145626734" sldId="371"/>
            <ac:spMk id="21" creationId="{8BF3268B-F068-4834-AA26-0B4C60C2859D}"/>
          </ac:spMkLst>
        </pc:spChg>
        <pc:spChg chg="add del mod">
          <ac:chgData name="Widad El Ouataoui" userId="0186fd44-86f7-4805-a150-4dfe1e85452d" providerId="ADAL" clId="{479A6DD6-66CC-4926-9851-6E141DE3DE3A}" dt="2020-06-20T17:14:26.712" v="2134" actId="478"/>
          <ac:spMkLst>
            <pc:docMk/>
            <pc:sldMk cId="2145626734" sldId="371"/>
            <ac:spMk id="22" creationId="{7DBF8D60-7970-4ECC-AE3A-733A849198E2}"/>
          </ac:spMkLst>
        </pc:spChg>
        <pc:spChg chg="add del mod">
          <ac:chgData name="Widad El Ouataoui" userId="0186fd44-86f7-4805-a150-4dfe1e85452d" providerId="ADAL" clId="{479A6DD6-66CC-4926-9851-6E141DE3DE3A}" dt="2020-06-20T17:14:26.712" v="2134" actId="478"/>
          <ac:spMkLst>
            <pc:docMk/>
            <pc:sldMk cId="2145626734" sldId="371"/>
            <ac:spMk id="23" creationId="{AEEAFA8B-9B2C-49E2-92E0-0D6F40588113}"/>
          </ac:spMkLst>
        </pc:spChg>
        <pc:spChg chg="add mod topLvl">
          <ac:chgData name="Widad El Ouataoui" userId="0186fd44-86f7-4805-a150-4dfe1e85452d" providerId="ADAL" clId="{479A6DD6-66CC-4926-9851-6E141DE3DE3A}" dt="2020-06-20T18:46:23.634" v="2271" actId="207"/>
          <ac:spMkLst>
            <pc:docMk/>
            <pc:sldMk cId="2145626734" sldId="371"/>
            <ac:spMk id="26" creationId="{8B2210FD-8DD4-4843-92A4-07F1DF4F9B13}"/>
          </ac:spMkLst>
        </pc:spChg>
        <pc:spChg chg="add del mod">
          <ac:chgData name="Widad El Ouataoui" userId="0186fd44-86f7-4805-a150-4dfe1e85452d" providerId="ADAL" clId="{479A6DD6-66CC-4926-9851-6E141DE3DE3A}" dt="2020-06-20T18:51:48.990" v="2305" actId="478"/>
          <ac:spMkLst>
            <pc:docMk/>
            <pc:sldMk cId="2145626734" sldId="371"/>
            <ac:spMk id="31" creationId="{82E3F33F-429A-425C-8750-2E2E38B22C08}"/>
          </ac:spMkLst>
        </pc:spChg>
        <pc:spChg chg="add mod">
          <ac:chgData name="Widad El Ouataoui" userId="0186fd44-86f7-4805-a150-4dfe1e85452d" providerId="ADAL" clId="{479A6DD6-66CC-4926-9851-6E141DE3DE3A}" dt="2020-06-20T22:48:21.872" v="3504" actId="208"/>
          <ac:spMkLst>
            <pc:docMk/>
            <pc:sldMk cId="2145626734" sldId="371"/>
            <ac:spMk id="32" creationId="{AC65825A-C84B-4FC3-91D1-43BF9070ED3D}"/>
          </ac:spMkLst>
        </pc:spChg>
        <pc:spChg chg="add del mod">
          <ac:chgData name="Widad El Ouataoui" userId="0186fd44-86f7-4805-a150-4dfe1e85452d" providerId="ADAL" clId="{479A6DD6-66CC-4926-9851-6E141DE3DE3A}" dt="2020-06-20T17:22:03.017" v="2197" actId="478"/>
          <ac:spMkLst>
            <pc:docMk/>
            <pc:sldMk cId="2145626734" sldId="371"/>
            <ac:spMk id="33" creationId="{A6FAE30D-F327-4BDB-A2A8-37B6EFCFE242}"/>
          </ac:spMkLst>
        </pc:spChg>
        <pc:spChg chg="add del mod">
          <ac:chgData name="Widad El Ouataoui" userId="0186fd44-86f7-4805-a150-4dfe1e85452d" providerId="ADAL" clId="{479A6DD6-66CC-4926-9851-6E141DE3DE3A}" dt="2020-06-20T17:22:00.291" v="2196" actId="478"/>
          <ac:spMkLst>
            <pc:docMk/>
            <pc:sldMk cId="2145626734" sldId="371"/>
            <ac:spMk id="34" creationId="{FA0F4F04-E987-43C0-B575-C2567D3A82A6}"/>
          </ac:spMkLst>
        </pc:spChg>
        <pc:spChg chg="add del mod">
          <ac:chgData name="Widad El Ouataoui" userId="0186fd44-86f7-4805-a150-4dfe1e85452d" providerId="ADAL" clId="{479A6DD6-66CC-4926-9851-6E141DE3DE3A}" dt="2020-06-20T17:22:03.017" v="2197" actId="478"/>
          <ac:spMkLst>
            <pc:docMk/>
            <pc:sldMk cId="2145626734" sldId="371"/>
            <ac:spMk id="36" creationId="{0D1E8387-99A9-405B-98AE-65EC24DC603D}"/>
          </ac:spMkLst>
        </pc:spChg>
        <pc:spChg chg="add del mod">
          <ac:chgData name="Widad El Ouataoui" userId="0186fd44-86f7-4805-a150-4dfe1e85452d" providerId="ADAL" clId="{479A6DD6-66CC-4926-9851-6E141DE3DE3A}" dt="2020-06-20T17:21:08.510" v="2187" actId="478"/>
          <ac:spMkLst>
            <pc:docMk/>
            <pc:sldMk cId="2145626734" sldId="371"/>
            <ac:spMk id="37" creationId="{491CE1D4-A31A-4BBF-9E7C-74B909321687}"/>
          </ac:spMkLst>
        </pc:spChg>
        <pc:spChg chg="add del mod">
          <ac:chgData name="Widad El Ouataoui" userId="0186fd44-86f7-4805-a150-4dfe1e85452d" providerId="ADAL" clId="{479A6DD6-66CC-4926-9851-6E141DE3DE3A}" dt="2020-06-20T17:21:08.510" v="2187" actId="478"/>
          <ac:spMkLst>
            <pc:docMk/>
            <pc:sldMk cId="2145626734" sldId="371"/>
            <ac:spMk id="38" creationId="{AB05E27E-7A5C-4D6D-90F0-C09490C9797C}"/>
          </ac:spMkLst>
        </pc:spChg>
        <pc:spChg chg="add del mod">
          <ac:chgData name="Widad El Ouataoui" userId="0186fd44-86f7-4805-a150-4dfe1e85452d" providerId="ADAL" clId="{479A6DD6-66CC-4926-9851-6E141DE3DE3A}" dt="2020-06-20T17:21:06.221" v="2186" actId="478"/>
          <ac:spMkLst>
            <pc:docMk/>
            <pc:sldMk cId="2145626734" sldId="371"/>
            <ac:spMk id="40" creationId="{1E003B95-373A-46A3-81A9-40743B92B8CF}"/>
          </ac:spMkLst>
        </pc:spChg>
        <pc:spChg chg="add del mod">
          <ac:chgData name="Widad El Ouataoui" userId="0186fd44-86f7-4805-a150-4dfe1e85452d" providerId="ADAL" clId="{479A6DD6-66CC-4926-9851-6E141DE3DE3A}" dt="2020-06-20T17:22:06.245" v="2198" actId="478"/>
          <ac:spMkLst>
            <pc:docMk/>
            <pc:sldMk cId="2145626734" sldId="371"/>
            <ac:spMk id="41" creationId="{69BED730-2DB2-4496-870B-79F8022D982E}"/>
          </ac:spMkLst>
        </pc:spChg>
        <pc:spChg chg="add del mod">
          <ac:chgData name="Widad El Ouataoui" userId="0186fd44-86f7-4805-a150-4dfe1e85452d" providerId="ADAL" clId="{479A6DD6-66CC-4926-9851-6E141DE3DE3A}" dt="2020-06-20T17:22:10.412" v="2200" actId="478"/>
          <ac:spMkLst>
            <pc:docMk/>
            <pc:sldMk cId="2145626734" sldId="371"/>
            <ac:spMk id="42" creationId="{D47B84B9-CD57-4CD1-9951-5721BB756B65}"/>
          </ac:spMkLst>
        </pc:spChg>
        <pc:spChg chg="add del mod">
          <ac:chgData name="Widad El Ouataoui" userId="0186fd44-86f7-4805-a150-4dfe1e85452d" providerId="ADAL" clId="{479A6DD6-66CC-4926-9851-6E141DE3DE3A}" dt="2020-06-20T17:22:06.245" v="2198" actId="478"/>
          <ac:spMkLst>
            <pc:docMk/>
            <pc:sldMk cId="2145626734" sldId="371"/>
            <ac:spMk id="44" creationId="{E95ABA53-0BDA-4EBC-AA7B-E78410265E2D}"/>
          </ac:spMkLst>
        </pc:spChg>
        <pc:spChg chg="mod">
          <ac:chgData name="Widad El Ouataoui" userId="0186fd44-86f7-4805-a150-4dfe1e85452d" providerId="ADAL" clId="{479A6DD6-66CC-4926-9851-6E141DE3DE3A}" dt="2020-06-20T18:45:48.104" v="2269" actId="207"/>
          <ac:spMkLst>
            <pc:docMk/>
            <pc:sldMk cId="2145626734" sldId="371"/>
            <ac:spMk id="47" creationId="{0217BA1D-2212-4793-9C5B-50E51A80B6BC}"/>
          </ac:spMkLst>
        </pc:spChg>
        <pc:spChg chg="mod">
          <ac:chgData name="Widad El Ouataoui" userId="0186fd44-86f7-4805-a150-4dfe1e85452d" providerId="ADAL" clId="{479A6DD6-66CC-4926-9851-6E141DE3DE3A}" dt="2020-06-20T17:23:09.557" v="2213" actId="20577"/>
          <ac:spMkLst>
            <pc:docMk/>
            <pc:sldMk cId="2145626734" sldId="371"/>
            <ac:spMk id="48" creationId="{B3F3EFF4-DBA7-43D3-8B75-3A3130D4D520}"/>
          </ac:spMkLst>
        </pc:spChg>
        <pc:spChg chg="mod">
          <ac:chgData name="Widad El Ouataoui" userId="0186fd44-86f7-4805-a150-4dfe1e85452d" providerId="ADAL" clId="{479A6DD6-66CC-4926-9851-6E141DE3DE3A}" dt="2020-06-20T18:46:30.242" v="2272" actId="207"/>
          <ac:spMkLst>
            <pc:docMk/>
            <pc:sldMk cId="2145626734" sldId="371"/>
            <ac:spMk id="50" creationId="{B6C56746-36D2-4B0B-A112-39113D390FCA}"/>
          </ac:spMkLst>
        </pc:spChg>
        <pc:spChg chg="mod">
          <ac:chgData name="Widad El Ouataoui" userId="0186fd44-86f7-4805-a150-4dfe1e85452d" providerId="ADAL" clId="{479A6DD6-66CC-4926-9851-6E141DE3DE3A}" dt="2020-06-20T18:46:15.491" v="2270" actId="207"/>
          <ac:spMkLst>
            <pc:docMk/>
            <pc:sldMk cId="2145626734" sldId="371"/>
            <ac:spMk id="52" creationId="{152D798F-D5B1-4525-8907-60F65ADBEDB5}"/>
          </ac:spMkLst>
        </pc:spChg>
        <pc:spChg chg="mod">
          <ac:chgData name="Widad El Ouataoui" userId="0186fd44-86f7-4805-a150-4dfe1e85452d" providerId="ADAL" clId="{479A6DD6-66CC-4926-9851-6E141DE3DE3A}" dt="2020-06-20T17:23:15.123" v="2221" actId="20577"/>
          <ac:spMkLst>
            <pc:docMk/>
            <pc:sldMk cId="2145626734" sldId="371"/>
            <ac:spMk id="53" creationId="{08D9F4FF-F519-4188-B471-A6B7FA852E84}"/>
          </ac:spMkLst>
        </pc:spChg>
        <pc:spChg chg="mod">
          <ac:chgData name="Widad El Ouataoui" userId="0186fd44-86f7-4805-a150-4dfe1e85452d" providerId="ADAL" clId="{479A6DD6-66CC-4926-9851-6E141DE3DE3A}" dt="2020-06-20T18:46:36.508" v="2273" actId="207"/>
          <ac:spMkLst>
            <pc:docMk/>
            <pc:sldMk cId="2145626734" sldId="371"/>
            <ac:spMk id="55" creationId="{0F37D5C4-8E0A-4911-89A0-81F1C5A7E78F}"/>
          </ac:spMkLst>
        </pc:spChg>
        <pc:spChg chg="add del mod">
          <ac:chgData name="Widad El Ouataoui" userId="0186fd44-86f7-4805-a150-4dfe1e85452d" providerId="ADAL" clId="{479A6DD6-66CC-4926-9851-6E141DE3DE3A}" dt="2020-06-20T18:42:40.082" v="2252"/>
          <ac:spMkLst>
            <pc:docMk/>
            <pc:sldMk cId="2145626734" sldId="371"/>
            <ac:spMk id="58" creationId="{03B9EC22-44F9-4153-AA7D-B65D2731B80D}"/>
          </ac:spMkLst>
        </pc:spChg>
        <pc:spChg chg="add del mod">
          <ac:chgData name="Widad El Ouataoui" userId="0186fd44-86f7-4805-a150-4dfe1e85452d" providerId="ADAL" clId="{479A6DD6-66CC-4926-9851-6E141DE3DE3A}" dt="2020-06-20T18:42:40.082" v="2252"/>
          <ac:spMkLst>
            <pc:docMk/>
            <pc:sldMk cId="2145626734" sldId="371"/>
            <ac:spMk id="59" creationId="{4D7E79C4-90F2-4775-B9E1-F9A8C071CDAC}"/>
          </ac:spMkLst>
        </pc:spChg>
        <pc:spChg chg="add del mod">
          <ac:chgData name="Widad El Ouataoui" userId="0186fd44-86f7-4805-a150-4dfe1e85452d" providerId="ADAL" clId="{479A6DD6-66CC-4926-9851-6E141DE3DE3A}" dt="2020-06-20T18:42:40.082" v="2252"/>
          <ac:spMkLst>
            <pc:docMk/>
            <pc:sldMk cId="2145626734" sldId="371"/>
            <ac:spMk id="61" creationId="{F839F9FA-F508-49A1-8F42-FB9C538384D7}"/>
          </ac:spMkLst>
        </pc:spChg>
        <pc:spChg chg="add mod">
          <ac:chgData name="Widad El Ouataoui" userId="0186fd44-86f7-4805-a150-4dfe1e85452d" providerId="ADAL" clId="{479A6DD6-66CC-4926-9851-6E141DE3DE3A}" dt="2020-06-20T22:48:27.123" v="3505" actId="208"/>
          <ac:spMkLst>
            <pc:docMk/>
            <pc:sldMk cId="2145626734" sldId="371"/>
            <ac:spMk id="68" creationId="{8D1070C5-1577-474B-88FC-AC7000FA518B}"/>
          </ac:spMkLst>
        </pc:spChg>
        <pc:spChg chg="add mod">
          <ac:chgData name="Widad El Ouataoui" userId="0186fd44-86f7-4805-a150-4dfe1e85452d" providerId="ADAL" clId="{479A6DD6-66CC-4926-9851-6E141DE3DE3A}" dt="2020-06-20T22:48:30.255" v="3506" actId="208"/>
          <ac:spMkLst>
            <pc:docMk/>
            <pc:sldMk cId="2145626734" sldId="371"/>
            <ac:spMk id="69" creationId="{337990BE-C55B-4D75-8F12-837674B4D8EB}"/>
          </ac:spMkLst>
        </pc:spChg>
        <pc:spChg chg="mod">
          <ac:chgData name="Widad El Ouataoui" userId="0186fd44-86f7-4805-a150-4dfe1e85452d" providerId="ADAL" clId="{479A6DD6-66CC-4926-9851-6E141DE3DE3A}" dt="2020-06-20T23:10:16.711" v="3647" actId="1076"/>
          <ac:spMkLst>
            <pc:docMk/>
            <pc:sldMk cId="2145626734" sldId="371"/>
            <ac:spMk id="74" creationId="{758AC935-F98D-4205-B649-455D69ED1109}"/>
          </ac:spMkLst>
        </pc:spChg>
        <pc:spChg chg="mod">
          <ac:chgData name="Widad El Ouataoui" userId="0186fd44-86f7-4805-a150-4dfe1e85452d" providerId="ADAL" clId="{479A6DD6-66CC-4926-9851-6E141DE3DE3A}" dt="2020-06-20T23:10:10.685" v="3645" actId="1076"/>
          <ac:spMkLst>
            <pc:docMk/>
            <pc:sldMk cId="2145626734" sldId="371"/>
            <ac:spMk id="75" creationId="{56A63618-BBF5-43C0-8AE5-47DE0EB3FD12}"/>
          </ac:spMkLst>
        </pc:spChg>
        <pc:spChg chg="mod">
          <ac:chgData name="Widad El Ouataoui" userId="0186fd44-86f7-4805-a150-4dfe1e85452d" providerId="ADAL" clId="{479A6DD6-66CC-4926-9851-6E141DE3DE3A}" dt="2020-06-20T23:08:59.056" v="3631"/>
          <ac:spMkLst>
            <pc:docMk/>
            <pc:sldMk cId="2145626734" sldId="371"/>
            <ac:spMk id="76" creationId="{6F3BB42A-763E-4F57-AB7F-10332F7B6526}"/>
          </ac:spMkLst>
        </pc:spChg>
        <pc:grpChg chg="add del mod">
          <ac:chgData name="Widad El Ouataoui" userId="0186fd44-86f7-4805-a150-4dfe1e85452d" providerId="ADAL" clId="{479A6DD6-66CC-4926-9851-6E141DE3DE3A}" dt="2020-06-20T18:43:30.848" v="2265" actId="164"/>
          <ac:grpSpMkLst>
            <pc:docMk/>
            <pc:sldMk cId="2145626734" sldId="371"/>
            <ac:grpSpMk id="27" creationId="{59F8E726-5CC4-43EF-88AB-4B3238D448CD}"/>
          </ac:grpSpMkLst>
        </pc:grpChg>
        <pc:grpChg chg="add mod">
          <ac:chgData name="Widad El Ouataoui" userId="0186fd44-86f7-4805-a150-4dfe1e85452d" providerId="ADAL" clId="{479A6DD6-66CC-4926-9851-6E141DE3DE3A}" dt="2020-06-20T18:48:04.043" v="2282" actId="1076"/>
          <ac:grpSpMkLst>
            <pc:docMk/>
            <pc:sldMk cId="2145626734" sldId="371"/>
            <ac:grpSpMk id="28" creationId="{CB73214E-C358-4082-8DB7-37BFAE0F4FEF}"/>
          </ac:grpSpMkLst>
        </pc:grpChg>
        <pc:grpChg chg="add mod">
          <ac:chgData name="Widad El Ouataoui" userId="0186fd44-86f7-4805-a150-4dfe1e85452d" providerId="ADAL" clId="{479A6DD6-66CC-4926-9851-6E141DE3DE3A}" dt="2020-06-20T18:47:59.551" v="2281" actId="1076"/>
          <ac:grpSpMkLst>
            <pc:docMk/>
            <pc:sldMk cId="2145626734" sldId="371"/>
            <ac:grpSpMk id="30" creationId="{F3BFE5B0-B8F4-4B6A-962E-72A3811CD719}"/>
          </ac:grpSpMkLst>
        </pc:grpChg>
        <pc:grpChg chg="add mod">
          <ac:chgData name="Widad El Ouataoui" userId="0186fd44-86f7-4805-a150-4dfe1e85452d" providerId="ADAL" clId="{479A6DD6-66CC-4926-9851-6E141DE3DE3A}" dt="2020-06-20T18:43:36.518" v="2266" actId="164"/>
          <ac:grpSpMkLst>
            <pc:docMk/>
            <pc:sldMk cId="2145626734" sldId="371"/>
            <ac:grpSpMk id="46" creationId="{F7728AA9-F1CD-4229-90CA-BADE387E3444}"/>
          </ac:grpSpMkLst>
        </pc:grpChg>
        <pc:grpChg chg="add mod">
          <ac:chgData name="Widad El Ouataoui" userId="0186fd44-86f7-4805-a150-4dfe1e85452d" providerId="ADAL" clId="{479A6DD6-66CC-4926-9851-6E141DE3DE3A}" dt="2020-06-20T18:48:08.883" v="2283" actId="1076"/>
          <ac:grpSpMkLst>
            <pc:docMk/>
            <pc:sldMk cId="2145626734" sldId="371"/>
            <ac:grpSpMk id="51" creationId="{99CD9832-DDD9-48EE-98CF-984D3F8E8180}"/>
          </ac:grpSpMkLst>
        </pc:grpChg>
        <pc:grpChg chg="add mod">
          <ac:chgData name="Widad El Ouataoui" userId="0186fd44-86f7-4805-a150-4dfe1e85452d" providerId="ADAL" clId="{479A6DD6-66CC-4926-9851-6E141DE3DE3A}" dt="2020-06-20T23:08:59.056" v="3631"/>
          <ac:grpSpMkLst>
            <pc:docMk/>
            <pc:sldMk cId="2145626734" sldId="371"/>
            <ac:grpSpMk id="72" creationId="{AE8DCB44-A93E-42A2-8507-B8CE0EB16FB2}"/>
          </ac:grpSpMkLst>
        </pc:grpChg>
        <pc:grpChg chg="mod">
          <ac:chgData name="Widad El Ouataoui" userId="0186fd44-86f7-4805-a150-4dfe1e85452d" providerId="ADAL" clId="{479A6DD6-66CC-4926-9851-6E141DE3DE3A}" dt="2020-06-20T23:08:59.056" v="3631"/>
          <ac:grpSpMkLst>
            <pc:docMk/>
            <pc:sldMk cId="2145626734" sldId="371"/>
            <ac:grpSpMk id="73" creationId="{75F30605-B25C-49A4-9027-61A677E528A6}"/>
          </ac:grpSpMkLst>
        </pc:grpChg>
        <pc:picChg chg="add del mod">
          <ac:chgData name="Widad El Ouataoui" userId="0186fd44-86f7-4805-a150-4dfe1e85452d" providerId="ADAL" clId="{479A6DD6-66CC-4926-9851-6E141DE3DE3A}" dt="2020-06-20T17:14:22.458" v="2133" actId="478"/>
          <ac:picMkLst>
            <pc:docMk/>
            <pc:sldMk cId="2145626734" sldId="371"/>
            <ac:picMk id="11" creationId="{ABDE5E3E-65EB-43EC-8EF0-488D5C8F0A49}"/>
          </ac:picMkLst>
        </pc:picChg>
        <pc:picChg chg="add del mod">
          <ac:chgData name="Widad El Ouataoui" userId="0186fd44-86f7-4805-a150-4dfe1e85452d" providerId="ADAL" clId="{479A6DD6-66CC-4926-9851-6E141DE3DE3A}" dt="2020-06-20T15:36:23.321" v="1657" actId="478"/>
          <ac:picMkLst>
            <pc:docMk/>
            <pc:sldMk cId="2145626734" sldId="371"/>
            <ac:picMk id="12" creationId="{058CC996-D67A-4144-A16E-4B451CF99CB8}"/>
          </ac:picMkLst>
        </pc:picChg>
        <pc:picChg chg="add del mod modCrop">
          <ac:chgData name="Widad El Ouataoui" userId="0186fd44-86f7-4805-a150-4dfe1e85452d" providerId="ADAL" clId="{479A6DD6-66CC-4926-9851-6E141DE3DE3A}" dt="2020-06-20T15:36:25.801" v="1658" actId="478"/>
          <ac:picMkLst>
            <pc:docMk/>
            <pc:sldMk cId="2145626734" sldId="371"/>
            <ac:picMk id="13" creationId="{CD3BF049-8B43-465D-9936-E580D3012E6B}"/>
          </ac:picMkLst>
        </pc:picChg>
        <pc:picChg chg="add del mod">
          <ac:chgData name="Widad El Ouataoui" userId="0186fd44-86f7-4805-a150-4dfe1e85452d" providerId="ADAL" clId="{479A6DD6-66CC-4926-9851-6E141DE3DE3A}" dt="2020-06-20T17:14:26.712" v="2134" actId="478"/>
          <ac:picMkLst>
            <pc:docMk/>
            <pc:sldMk cId="2145626734" sldId="371"/>
            <ac:picMk id="15" creationId="{3C8A220D-4D9B-4BF4-B09D-BD23294B1F3E}"/>
          </ac:picMkLst>
        </pc:picChg>
        <pc:picChg chg="add del mod">
          <ac:chgData name="Widad El Ouataoui" userId="0186fd44-86f7-4805-a150-4dfe1e85452d" providerId="ADAL" clId="{479A6DD6-66CC-4926-9851-6E141DE3DE3A}" dt="2020-06-20T15:43:14.801" v="1674" actId="478"/>
          <ac:picMkLst>
            <pc:docMk/>
            <pc:sldMk cId="2145626734" sldId="371"/>
            <ac:picMk id="16" creationId="{CABA8357-4297-4480-A0BC-E31DBF9EAF9A}"/>
          </ac:picMkLst>
        </pc:picChg>
        <pc:picChg chg="add del mod">
          <ac:chgData name="Widad El Ouataoui" userId="0186fd44-86f7-4805-a150-4dfe1e85452d" providerId="ADAL" clId="{479A6DD6-66CC-4926-9851-6E141DE3DE3A}" dt="2020-06-20T17:14:20.912" v="2132" actId="478"/>
          <ac:picMkLst>
            <pc:docMk/>
            <pc:sldMk cId="2145626734" sldId="371"/>
            <ac:picMk id="24" creationId="{43106525-F9CB-4F27-8241-C149BDC7F35F}"/>
          </ac:picMkLst>
        </pc:picChg>
        <pc:picChg chg="add del mod topLvl">
          <ac:chgData name="Widad El Ouataoui" userId="0186fd44-86f7-4805-a150-4dfe1e85452d" providerId="ADAL" clId="{479A6DD6-66CC-4926-9851-6E141DE3DE3A}" dt="2020-06-20T18:42:53.582" v="2262" actId="478"/>
          <ac:picMkLst>
            <pc:docMk/>
            <pc:sldMk cId="2145626734" sldId="371"/>
            <ac:picMk id="29" creationId="{B99CF05D-E5D8-4683-9C4C-E6735B06EB87}"/>
          </ac:picMkLst>
        </pc:picChg>
        <pc:picChg chg="add del mod">
          <ac:chgData name="Widad El Ouataoui" userId="0186fd44-86f7-4805-a150-4dfe1e85452d" providerId="ADAL" clId="{479A6DD6-66CC-4926-9851-6E141DE3DE3A}" dt="2020-06-20T17:22:00.291" v="2196" actId="478"/>
          <ac:picMkLst>
            <pc:docMk/>
            <pc:sldMk cId="2145626734" sldId="371"/>
            <ac:picMk id="35" creationId="{9D0A789A-4CC0-4D56-8C55-B6D8BC60F049}"/>
          </ac:picMkLst>
        </pc:picChg>
        <pc:picChg chg="add del mod">
          <ac:chgData name="Widad El Ouataoui" userId="0186fd44-86f7-4805-a150-4dfe1e85452d" providerId="ADAL" clId="{479A6DD6-66CC-4926-9851-6E141DE3DE3A}" dt="2020-06-20T17:21:06.221" v="2186" actId="478"/>
          <ac:picMkLst>
            <pc:docMk/>
            <pc:sldMk cId="2145626734" sldId="371"/>
            <ac:picMk id="39" creationId="{E24D54E9-B7C3-48E4-A5C4-EE3EFD82818C}"/>
          </ac:picMkLst>
        </pc:picChg>
        <pc:picChg chg="add del mod">
          <ac:chgData name="Widad El Ouataoui" userId="0186fd44-86f7-4805-a150-4dfe1e85452d" providerId="ADAL" clId="{479A6DD6-66CC-4926-9851-6E141DE3DE3A}" dt="2020-06-20T17:22:06.245" v="2198" actId="478"/>
          <ac:picMkLst>
            <pc:docMk/>
            <pc:sldMk cId="2145626734" sldId="371"/>
            <ac:picMk id="43" creationId="{3F7B6D34-57CD-4915-BE70-9DFCB23E0AC3}"/>
          </ac:picMkLst>
        </pc:picChg>
        <pc:picChg chg="del mod">
          <ac:chgData name="Widad El Ouataoui" userId="0186fd44-86f7-4805-a150-4dfe1e85452d" providerId="ADAL" clId="{479A6DD6-66CC-4926-9851-6E141DE3DE3A}" dt="2020-06-20T17:22:56.915" v="2203" actId="478"/>
          <ac:picMkLst>
            <pc:docMk/>
            <pc:sldMk cId="2145626734" sldId="371"/>
            <ac:picMk id="49" creationId="{5B0B40CB-9BC4-4B8C-85F5-B022A78286ED}"/>
          </ac:picMkLst>
        </pc:picChg>
        <pc:picChg chg="add del mod">
          <ac:chgData name="Widad El Ouataoui" userId="0186fd44-86f7-4805-a150-4dfe1e85452d" providerId="ADAL" clId="{479A6DD6-66CC-4926-9851-6E141DE3DE3A}" dt="2020-06-20T18:42:43.363" v="2261" actId="478"/>
          <ac:picMkLst>
            <pc:docMk/>
            <pc:sldMk cId="2145626734" sldId="371"/>
            <ac:picMk id="54" creationId="{3A87A339-D396-4B9B-93EF-24A74DF51438}"/>
          </ac:picMkLst>
        </pc:picChg>
        <pc:picChg chg="add mod">
          <ac:chgData name="Widad El Ouataoui" userId="0186fd44-86f7-4805-a150-4dfe1e85452d" providerId="ADAL" clId="{479A6DD6-66CC-4926-9851-6E141DE3DE3A}" dt="2020-06-20T18:43:36.518" v="2266" actId="164"/>
          <ac:picMkLst>
            <pc:docMk/>
            <pc:sldMk cId="2145626734" sldId="371"/>
            <ac:picMk id="56" creationId="{E9FC89E4-28E8-4477-A886-576C79482D93}"/>
          </ac:picMkLst>
        </pc:picChg>
        <pc:picChg chg="add del mod">
          <ac:chgData name="Widad El Ouataoui" userId="0186fd44-86f7-4805-a150-4dfe1e85452d" providerId="ADAL" clId="{479A6DD6-66CC-4926-9851-6E141DE3DE3A}" dt="2020-06-20T18:42:42.947" v="2260"/>
          <ac:picMkLst>
            <pc:docMk/>
            <pc:sldMk cId="2145626734" sldId="371"/>
            <ac:picMk id="57" creationId="{CBE4F10F-69D2-47DC-B1F7-966421E22EB5}"/>
          </ac:picMkLst>
        </pc:picChg>
        <pc:picChg chg="add del mod">
          <ac:chgData name="Widad El Ouataoui" userId="0186fd44-86f7-4805-a150-4dfe1e85452d" providerId="ADAL" clId="{479A6DD6-66CC-4926-9851-6E141DE3DE3A}" dt="2020-06-20T18:42:40.082" v="2252"/>
          <ac:picMkLst>
            <pc:docMk/>
            <pc:sldMk cId="2145626734" sldId="371"/>
            <ac:picMk id="60" creationId="{688163D4-FC1F-4E22-AE39-C7D2C94CFB09}"/>
          </ac:picMkLst>
        </pc:picChg>
        <pc:picChg chg="add mod">
          <ac:chgData name="Widad El Ouataoui" userId="0186fd44-86f7-4805-a150-4dfe1e85452d" providerId="ADAL" clId="{479A6DD6-66CC-4926-9851-6E141DE3DE3A}" dt="2020-06-20T18:43:30.848" v="2265" actId="164"/>
          <ac:picMkLst>
            <pc:docMk/>
            <pc:sldMk cId="2145626734" sldId="371"/>
            <ac:picMk id="62" creationId="{1B5EA7EC-95F3-4ACE-9964-8AC45A0007D9}"/>
          </ac:picMkLst>
        </pc:picChg>
        <pc:picChg chg="add mod">
          <ac:chgData name="Widad El Ouataoui" userId="0186fd44-86f7-4805-a150-4dfe1e85452d" providerId="ADAL" clId="{479A6DD6-66CC-4926-9851-6E141DE3DE3A}" dt="2020-06-20T18:48:27.715" v="2288" actId="14100"/>
          <ac:picMkLst>
            <pc:docMk/>
            <pc:sldMk cId="2145626734" sldId="371"/>
            <ac:picMk id="65" creationId="{A2459136-C478-4E1D-A06D-553BA4B3478F}"/>
          </ac:picMkLst>
        </pc:picChg>
        <pc:picChg chg="add mod">
          <ac:chgData name="Widad El Ouataoui" userId="0186fd44-86f7-4805-a150-4dfe1e85452d" providerId="ADAL" clId="{479A6DD6-66CC-4926-9851-6E141DE3DE3A}" dt="2020-06-20T19:01:05.589" v="2345" actId="1076"/>
          <ac:picMkLst>
            <pc:docMk/>
            <pc:sldMk cId="2145626734" sldId="371"/>
            <ac:picMk id="70" creationId="{5677D99B-6C73-4A27-8CC2-E7BBEC62BB31}"/>
          </ac:picMkLst>
        </pc:picChg>
        <pc:picChg chg="add mod">
          <ac:chgData name="Widad El Ouataoui" userId="0186fd44-86f7-4805-a150-4dfe1e85452d" providerId="ADAL" clId="{479A6DD6-66CC-4926-9851-6E141DE3DE3A}" dt="2020-06-20T19:02:49.160" v="2352" actId="14100"/>
          <ac:picMkLst>
            <pc:docMk/>
            <pc:sldMk cId="2145626734" sldId="371"/>
            <ac:picMk id="71" creationId="{A2A71431-7461-4788-8FE6-B542DB5CA9D2}"/>
          </ac:picMkLst>
        </pc:picChg>
        <pc:picChg chg="add del mod">
          <ac:chgData name="Widad El Ouataoui" userId="0186fd44-86f7-4805-a150-4dfe1e85452d" providerId="ADAL" clId="{479A6DD6-66CC-4926-9851-6E141DE3DE3A}" dt="2020-06-20T17:14:26.712" v="2134" actId="478"/>
          <ac:picMkLst>
            <pc:docMk/>
            <pc:sldMk cId="2145626734" sldId="371"/>
            <ac:picMk id="1026" creationId="{055C413C-CBE7-4819-8946-964E4B330C5A}"/>
          </ac:picMkLst>
        </pc:picChg>
        <pc:picChg chg="add del mod">
          <ac:chgData name="Widad El Ouataoui" userId="0186fd44-86f7-4805-a150-4dfe1e85452d" providerId="ADAL" clId="{479A6DD6-66CC-4926-9851-6E141DE3DE3A}" dt="2020-06-20T15:46:11.032" v="1678" actId="478"/>
          <ac:picMkLst>
            <pc:docMk/>
            <pc:sldMk cId="2145626734" sldId="371"/>
            <ac:picMk id="1028" creationId="{771092F6-4DF1-429C-AC04-C9434DE1BCB0}"/>
          </ac:picMkLst>
        </pc:picChg>
        <pc:picChg chg="add del mod">
          <ac:chgData name="Widad El Ouataoui" userId="0186fd44-86f7-4805-a150-4dfe1e85452d" providerId="ADAL" clId="{479A6DD6-66CC-4926-9851-6E141DE3DE3A}" dt="2020-06-20T17:14:26.712" v="2134" actId="478"/>
          <ac:picMkLst>
            <pc:docMk/>
            <pc:sldMk cId="2145626734" sldId="371"/>
            <ac:picMk id="1030" creationId="{2EFE0E96-03C5-4FF1-BAE3-451D242EEFEE}"/>
          </ac:picMkLst>
        </pc:picChg>
        <pc:picChg chg="add del mod">
          <ac:chgData name="Widad El Ouataoui" userId="0186fd44-86f7-4805-a150-4dfe1e85452d" providerId="ADAL" clId="{479A6DD6-66CC-4926-9851-6E141DE3DE3A}" dt="2020-06-20T17:14:26.712" v="2134" actId="478"/>
          <ac:picMkLst>
            <pc:docMk/>
            <pc:sldMk cId="2145626734" sldId="371"/>
            <ac:picMk id="1032" creationId="{B15A0DEB-3062-452B-B487-07B4FD3B0098}"/>
          </ac:picMkLst>
        </pc:picChg>
        <pc:picChg chg="add mod">
          <ac:chgData name="Widad El Ouataoui" userId="0186fd44-86f7-4805-a150-4dfe1e85452d" providerId="ADAL" clId="{479A6DD6-66CC-4926-9851-6E141DE3DE3A}" dt="2020-06-20T17:20:31.100" v="2181" actId="14100"/>
          <ac:picMkLst>
            <pc:docMk/>
            <pc:sldMk cId="2145626734" sldId="371"/>
            <ac:picMk id="1034" creationId="{2C68F8ED-F80E-4329-BE63-806C17699B3B}"/>
          </ac:picMkLst>
        </pc:picChg>
        <pc:cxnChg chg="add del mod">
          <ac:chgData name="Widad El Ouataoui" userId="0186fd44-86f7-4805-a150-4dfe1e85452d" providerId="ADAL" clId="{479A6DD6-66CC-4926-9851-6E141DE3DE3A}" dt="2020-06-20T17:19:05.447" v="2168" actId="478"/>
          <ac:cxnSpMkLst>
            <pc:docMk/>
            <pc:sldMk cId="2145626734" sldId="371"/>
            <ac:cxnSpMk id="25" creationId="{1AC77F00-8F39-46B9-9613-AD2F41690C8C}"/>
          </ac:cxnSpMkLst>
        </pc:cxnChg>
      </pc:sldChg>
      <pc:sldChg chg="addSp delSp modSp add mod modAnim">
        <pc:chgData name="Widad El Ouataoui" userId="0186fd44-86f7-4805-a150-4dfe1e85452d" providerId="ADAL" clId="{479A6DD6-66CC-4926-9851-6E141DE3DE3A}" dt="2020-06-20T23:10:37.622" v="3649"/>
        <pc:sldMkLst>
          <pc:docMk/>
          <pc:sldMk cId="4065652783" sldId="372"/>
        </pc:sldMkLst>
        <pc:spChg chg="mod">
          <ac:chgData name="Widad El Ouataoui" userId="0186fd44-86f7-4805-a150-4dfe1e85452d" providerId="ADAL" clId="{479A6DD6-66CC-4926-9851-6E141DE3DE3A}" dt="2020-06-20T23:08:48.512" v="3627"/>
          <ac:spMkLst>
            <pc:docMk/>
            <pc:sldMk cId="4065652783" sldId="372"/>
            <ac:spMk id="15" creationId="{71E150E1-BE43-4BAC-9434-32A9B2492BCA}"/>
          </ac:spMkLst>
        </pc:spChg>
        <pc:spChg chg="mod">
          <ac:chgData name="Widad El Ouataoui" userId="0186fd44-86f7-4805-a150-4dfe1e85452d" providerId="ADAL" clId="{479A6DD6-66CC-4926-9851-6E141DE3DE3A}" dt="2020-06-20T23:09:45.022" v="3641" actId="14100"/>
          <ac:spMkLst>
            <pc:docMk/>
            <pc:sldMk cId="4065652783" sldId="372"/>
            <ac:spMk id="16" creationId="{67A307C0-BA91-4994-993F-6F5F18994463}"/>
          </ac:spMkLst>
        </pc:spChg>
        <pc:spChg chg="mod">
          <ac:chgData name="Widad El Ouataoui" userId="0186fd44-86f7-4805-a150-4dfe1e85452d" providerId="ADAL" clId="{479A6DD6-66CC-4926-9851-6E141DE3DE3A}" dt="2020-06-20T23:09:31.576" v="3638" actId="14100"/>
          <ac:spMkLst>
            <pc:docMk/>
            <pc:sldMk cId="4065652783" sldId="372"/>
            <ac:spMk id="17" creationId="{B4CCDC76-D51C-47C5-AAF5-55A0E5C64308}"/>
          </ac:spMkLst>
        </pc:spChg>
        <pc:spChg chg="del">
          <ac:chgData name="Widad El Ouataoui" userId="0186fd44-86f7-4805-a150-4dfe1e85452d" providerId="ADAL" clId="{479A6DD6-66CC-4926-9851-6E141DE3DE3A}" dt="2020-06-20T23:08:42.552" v="3624" actId="478"/>
          <ac:spMkLst>
            <pc:docMk/>
            <pc:sldMk cId="4065652783" sldId="372"/>
            <ac:spMk id="18" creationId="{E43AC174-0F42-40E0-8594-E219E7734F72}"/>
          </ac:spMkLst>
        </pc:spChg>
        <pc:spChg chg="del">
          <ac:chgData name="Widad El Ouataoui" userId="0186fd44-86f7-4805-a150-4dfe1e85452d" providerId="ADAL" clId="{479A6DD6-66CC-4926-9851-6E141DE3DE3A}" dt="2020-06-20T23:08:45.500" v="3625" actId="478"/>
          <ac:spMkLst>
            <pc:docMk/>
            <pc:sldMk cId="4065652783" sldId="372"/>
            <ac:spMk id="19" creationId="{4B3636B8-4F7C-4E82-A719-CFEFA131708C}"/>
          </ac:spMkLst>
        </pc:spChg>
        <pc:spChg chg="del">
          <ac:chgData name="Widad El Ouataoui" userId="0186fd44-86f7-4805-a150-4dfe1e85452d" providerId="ADAL" clId="{479A6DD6-66CC-4926-9851-6E141DE3DE3A}" dt="2020-06-20T23:08:47.721" v="3626" actId="478"/>
          <ac:spMkLst>
            <pc:docMk/>
            <pc:sldMk cId="4065652783" sldId="372"/>
            <ac:spMk id="20" creationId="{9AD3330F-F398-4E46-B798-02F9F5A811FC}"/>
          </ac:spMkLst>
        </pc:spChg>
        <pc:grpChg chg="add mod">
          <ac:chgData name="Widad El Ouataoui" userId="0186fd44-86f7-4805-a150-4dfe1e85452d" providerId="ADAL" clId="{479A6DD6-66CC-4926-9851-6E141DE3DE3A}" dt="2020-06-20T23:09:35.088" v="3639" actId="1076"/>
          <ac:grpSpMkLst>
            <pc:docMk/>
            <pc:sldMk cId="4065652783" sldId="372"/>
            <ac:grpSpMk id="12" creationId="{FC673687-F108-44BF-A0A1-6B292FBCEB7C}"/>
          </ac:grpSpMkLst>
        </pc:grpChg>
        <pc:grpChg chg="mod">
          <ac:chgData name="Widad El Ouataoui" userId="0186fd44-86f7-4805-a150-4dfe1e85452d" providerId="ADAL" clId="{479A6DD6-66CC-4926-9851-6E141DE3DE3A}" dt="2020-06-20T23:08:48.512" v="3627"/>
          <ac:grpSpMkLst>
            <pc:docMk/>
            <pc:sldMk cId="4065652783" sldId="372"/>
            <ac:grpSpMk id="13" creationId="{45BC3CF7-ACE8-4107-B386-B77ACA7A0BDA}"/>
          </ac:grpSpMkLst>
        </pc:grpChg>
        <pc:picChg chg="add mod">
          <ac:chgData name="Widad El Ouataoui" userId="0186fd44-86f7-4805-a150-4dfe1e85452d" providerId="ADAL" clId="{479A6DD6-66CC-4926-9851-6E141DE3DE3A}" dt="2020-06-20T16:01:04.815" v="1814" actId="1076"/>
          <ac:picMkLst>
            <pc:docMk/>
            <pc:sldMk cId="4065652783" sldId="372"/>
            <ac:picMk id="11" creationId="{17721590-AFBE-4ACF-B5F6-0DB683F27CB8}"/>
          </ac:picMkLst>
        </pc:picChg>
      </pc:sldChg>
      <pc:sldChg chg="addSp delSp modSp add mod ord delAnim modAnim">
        <pc:chgData name="Widad El Ouataoui" userId="0186fd44-86f7-4805-a150-4dfe1e85452d" providerId="ADAL" clId="{479A6DD6-66CC-4926-9851-6E141DE3DE3A}" dt="2020-06-20T23:10:41.996" v="3650"/>
        <pc:sldMkLst>
          <pc:docMk/>
          <pc:sldMk cId="861179886" sldId="373"/>
        </pc:sldMkLst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17" creationId="{FA3AD30E-1F06-4E53-BF52-1740AFD7FD12}"/>
          </ac:spMkLst>
        </pc:spChg>
        <pc:spChg chg="del">
          <ac:chgData name="Widad El Ouataoui" userId="0186fd44-86f7-4805-a150-4dfe1e85452d" providerId="ADAL" clId="{479A6DD6-66CC-4926-9851-6E141DE3DE3A}" dt="2020-06-20T23:08:18.423" v="3619" actId="478"/>
          <ac:spMkLst>
            <pc:docMk/>
            <pc:sldMk cId="861179886" sldId="373"/>
            <ac:spMk id="18" creationId="{E43AC174-0F42-40E0-8594-E219E7734F72}"/>
          </ac:spMkLst>
        </pc:spChg>
        <pc:spChg chg="del">
          <ac:chgData name="Widad El Ouataoui" userId="0186fd44-86f7-4805-a150-4dfe1e85452d" providerId="ADAL" clId="{479A6DD6-66CC-4926-9851-6E141DE3DE3A}" dt="2020-06-20T23:08:20.611" v="3620" actId="478"/>
          <ac:spMkLst>
            <pc:docMk/>
            <pc:sldMk cId="861179886" sldId="373"/>
            <ac:spMk id="19" creationId="{4B3636B8-4F7C-4E82-A719-CFEFA131708C}"/>
          </ac:spMkLst>
        </pc:spChg>
        <pc:spChg chg="del">
          <ac:chgData name="Widad El Ouataoui" userId="0186fd44-86f7-4805-a150-4dfe1e85452d" providerId="ADAL" clId="{479A6DD6-66CC-4926-9851-6E141DE3DE3A}" dt="2020-06-20T23:08:22.265" v="3621" actId="478"/>
          <ac:spMkLst>
            <pc:docMk/>
            <pc:sldMk cId="861179886" sldId="373"/>
            <ac:spMk id="20" creationId="{9AD3330F-F398-4E46-B798-02F9F5A811FC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22" creationId="{E20BACB0-904D-4EF4-AE7F-4016A0C14783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24" creationId="{9AA14FAC-0CA8-420C-818E-BA930894FB1C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25" creationId="{E5A54263-02A6-404E-A5FC-1C10D10B007D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26" creationId="{8A9589FF-C05F-4A0E-BC20-6F2E256EB367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27" creationId="{7AC806D0-FB86-4FFE-BFFE-EC3C5F5ABEC7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28" creationId="{6F52740F-3E67-42F8-B1B7-F7B03688EBBE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29" creationId="{A771F78A-03E2-40CB-8FE3-772159BDDF9F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30" creationId="{051A6941-1A33-4F9E-A9FC-4DBA1AC10C4F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31" creationId="{1C5951A6-5B4E-4805-97FF-A8A068A223C7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32" creationId="{2A7585A4-F8B8-4D95-BF17-6FE62D8AF277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33" creationId="{F6DFEC1D-1B9A-407E-9C60-CE0A0944DAE6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34" creationId="{D3652C56-A630-4B89-B2B1-1EA363795B18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35" creationId="{BCB4BE58-C1C4-4ABF-9051-BBDD92D9322C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37" creationId="{A1FF435A-97DE-45E3-BED3-F054316E84C2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38" creationId="{D587484A-CDC6-4B75-8F45-E92148E23556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39" creationId="{9E08937B-753D-4C8B-84CB-8A3623E989FB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41" creationId="{3EADB938-BED6-4497-86CE-5113F0252B78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43" creationId="{5002720B-71F3-4613-B832-599B4A38A036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44" creationId="{7D02983E-C7B3-48B9-AFE8-F84B9F5CA098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45" creationId="{ACA615CD-AECF-4595-B4F8-911FD4D7D973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47" creationId="{31FF45D5-1777-4B1A-AD5C-28D065C1C3AA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49" creationId="{D7FDBB87-D956-4FEA-B15D-C9D7D9FBEEC0}"/>
          </ac:spMkLst>
        </pc:spChg>
        <pc:spChg chg="add del mod">
          <ac:chgData name="Widad El Ouataoui" userId="0186fd44-86f7-4805-a150-4dfe1e85452d" providerId="ADAL" clId="{479A6DD6-66CC-4926-9851-6E141DE3DE3A}" dt="2020-06-20T16:19:28.423" v="1862"/>
          <ac:spMkLst>
            <pc:docMk/>
            <pc:sldMk cId="861179886" sldId="373"/>
            <ac:spMk id="50" creationId="{71BC1036-0060-442E-9DB7-868A302B66E5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52" creationId="{63CFCF25-8764-4A82-9587-6E2A328B100F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54" creationId="{C1973A24-5FEF-4CB4-AC7A-6025CF78CD00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56" creationId="{765DF045-B917-4B77-8D9B-727183AB38A2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57" creationId="{3CE5F184-F86D-4307-B35E-13EB1E6923A8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58" creationId="{56CE3B2D-BBCD-4030-B68D-6CB5538C2B59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59" creationId="{D23750DE-3BA0-42F7-9252-20B2978FB859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60" creationId="{65A67655-183E-43FC-8ADF-D3C40033ED38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61" creationId="{9EAEF581-4B7D-4928-98C3-500DDE4FAB03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62" creationId="{736A6487-84B2-42B0-A3B5-E3B45CDA8FB8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63" creationId="{0ED5CEBA-9B98-4202-B5F5-403AAFC9E52F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64" creationId="{40FFFFFD-7D64-4754-9F3F-17CA8274D861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65" creationId="{B9504C83-3135-4CCF-BBDE-A092904E055E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66" creationId="{3A4EB1DD-67B9-4BC2-9457-A986AD4D7DC0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67" creationId="{B6A7C979-5162-4FC8-A7CD-2BCB387194D4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69" creationId="{27AC1346-E1DA-4DC4-B887-089A497AD828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70" creationId="{1B855E7B-77DF-4D82-8911-485B117705F0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71" creationId="{63E2BD4D-065B-4EA7-9A3C-3FC14F5D3428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73" creationId="{FF849C1E-E933-437D-81F9-3101496AE7FF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75" creationId="{51F7C82F-06B2-4251-9409-DDCF76D85FB1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76" creationId="{6D4E2ED4-3627-4801-B842-3E2F6B2F44D7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77" creationId="{F675F251-E9B3-40DC-B68E-6B41DDEF78D9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79" creationId="{2BDBE4DE-0381-4CF9-AACB-259AE65BE8E8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81" creationId="{92B657A7-5976-4EA4-917C-3B77F94E3913}"/>
          </ac:spMkLst>
        </pc:spChg>
        <pc:spChg chg="add del mod">
          <ac:chgData name="Widad El Ouataoui" userId="0186fd44-86f7-4805-a150-4dfe1e85452d" providerId="ADAL" clId="{479A6DD6-66CC-4926-9851-6E141DE3DE3A}" dt="2020-06-20T16:19:31.544" v="1864"/>
          <ac:spMkLst>
            <pc:docMk/>
            <pc:sldMk cId="861179886" sldId="373"/>
            <ac:spMk id="82" creationId="{2339B5EB-8B9D-4E90-9D07-4C7EB1115268}"/>
          </ac:spMkLst>
        </pc:spChg>
        <pc:spChg chg="mod">
          <ac:chgData name="Widad El Ouataoui" userId="0186fd44-86f7-4805-a150-4dfe1e85452d" providerId="ADAL" clId="{479A6DD6-66CC-4926-9851-6E141DE3DE3A}" dt="2020-06-20T16:25:08.047" v="1902"/>
          <ac:spMkLst>
            <pc:docMk/>
            <pc:sldMk cId="861179886" sldId="373"/>
            <ac:spMk id="84" creationId="{D62C4478-8131-49FA-A9DC-3269D0D98D01}"/>
          </ac:spMkLst>
        </pc:spChg>
        <pc:spChg chg="mod">
          <ac:chgData name="Widad El Ouataoui" userId="0186fd44-86f7-4805-a150-4dfe1e85452d" providerId="ADAL" clId="{479A6DD6-66CC-4926-9851-6E141DE3DE3A}" dt="2020-06-20T16:26:20.562" v="1904" actId="14100"/>
          <ac:spMkLst>
            <pc:docMk/>
            <pc:sldMk cId="861179886" sldId="373"/>
            <ac:spMk id="85" creationId="{6342F3A2-232C-4995-B968-5AD826A01450}"/>
          </ac:spMkLst>
        </pc:spChg>
        <pc:spChg chg="mod">
          <ac:chgData name="Widad El Ouataoui" userId="0186fd44-86f7-4805-a150-4dfe1e85452d" providerId="ADAL" clId="{479A6DD6-66CC-4926-9851-6E141DE3DE3A}" dt="2020-06-20T16:25:08.047" v="1902"/>
          <ac:spMkLst>
            <pc:docMk/>
            <pc:sldMk cId="861179886" sldId="373"/>
            <ac:spMk id="86" creationId="{3E8268C3-265D-4209-8E05-224BD10C776A}"/>
          </ac:spMkLst>
        </pc:spChg>
        <pc:spChg chg="mod">
          <ac:chgData name="Widad El Ouataoui" userId="0186fd44-86f7-4805-a150-4dfe1e85452d" providerId="ADAL" clId="{479A6DD6-66CC-4926-9851-6E141DE3DE3A}" dt="2020-06-20T16:25:08.047" v="1902"/>
          <ac:spMkLst>
            <pc:docMk/>
            <pc:sldMk cId="861179886" sldId="373"/>
            <ac:spMk id="87" creationId="{3295F735-D965-43EA-B077-9E2B448E7735}"/>
          </ac:spMkLst>
        </pc:spChg>
        <pc:spChg chg="mod">
          <ac:chgData name="Widad El Ouataoui" userId="0186fd44-86f7-4805-a150-4dfe1e85452d" providerId="ADAL" clId="{479A6DD6-66CC-4926-9851-6E141DE3DE3A}" dt="2020-06-20T16:25:08.047" v="1902"/>
          <ac:spMkLst>
            <pc:docMk/>
            <pc:sldMk cId="861179886" sldId="373"/>
            <ac:spMk id="88" creationId="{F1B93547-1F44-4025-B6A7-B9C977A08226}"/>
          </ac:spMkLst>
        </pc:spChg>
        <pc:spChg chg="add del mod">
          <ac:chgData name="Widad El Ouataoui" userId="0186fd44-86f7-4805-a150-4dfe1e85452d" providerId="ADAL" clId="{479A6DD6-66CC-4926-9851-6E141DE3DE3A}" dt="2020-06-20T16:33:04.631" v="1972" actId="478"/>
          <ac:spMkLst>
            <pc:docMk/>
            <pc:sldMk cId="861179886" sldId="373"/>
            <ac:spMk id="90" creationId="{8CC66506-C481-4CC0-A0CA-1E780009953F}"/>
          </ac:spMkLst>
        </pc:spChg>
        <pc:spChg chg="add del mod">
          <ac:chgData name="Widad El Ouataoui" userId="0186fd44-86f7-4805-a150-4dfe1e85452d" providerId="ADAL" clId="{479A6DD6-66CC-4926-9851-6E141DE3DE3A}" dt="2020-06-20T16:33:29.760" v="1974" actId="478"/>
          <ac:spMkLst>
            <pc:docMk/>
            <pc:sldMk cId="861179886" sldId="373"/>
            <ac:spMk id="91" creationId="{76DCBCD4-9681-44E7-834D-F20EE6EB4BF3}"/>
          </ac:spMkLst>
        </pc:spChg>
        <pc:spChg chg="add del mod">
          <ac:chgData name="Widad El Ouataoui" userId="0186fd44-86f7-4805-a150-4dfe1e85452d" providerId="ADAL" clId="{479A6DD6-66CC-4926-9851-6E141DE3DE3A}" dt="2020-06-20T16:38:14.289" v="1990" actId="478"/>
          <ac:spMkLst>
            <pc:docMk/>
            <pc:sldMk cId="861179886" sldId="373"/>
            <ac:spMk id="92" creationId="{39E2DB5E-70DD-4E18-9507-F5BA6755C71D}"/>
          </ac:spMkLst>
        </pc:spChg>
        <pc:spChg chg="add mod">
          <ac:chgData name="Widad El Ouataoui" userId="0186fd44-86f7-4805-a150-4dfe1e85452d" providerId="ADAL" clId="{479A6DD6-66CC-4926-9851-6E141DE3DE3A}" dt="2020-06-20T16:56:43.782" v="2053" actId="164"/>
          <ac:spMkLst>
            <pc:docMk/>
            <pc:sldMk cId="861179886" sldId="373"/>
            <ac:spMk id="98" creationId="{21738A26-949D-43AB-B4F7-CB3E0F30296D}"/>
          </ac:spMkLst>
        </pc:spChg>
        <pc:spChg chg="add del mod">
          <ac:chgData name="Widad El Ouataoui" userId="0186fd44-86f7-4805-a150-4dfe1e85452d" providerId="ADAL" clId="{479A6DD6-66CC-4926-9851-6E141DE3DE3A}" dt="2020-06-20T16:57:59.863" v="2066"/>
          <ac:spMkLst>
            <pc:docMk/>
            <pc:sldMk cId="861179886" sldId="373"/>
            <ac:spMk id="100" creationId="{4B650ED8-65F0-4BCE-9207-901879C34033}"/>
          </ac:spMkLst>
        </pc:spChg>
        <pc:spChg chg="add mod">
          <ac:chgData name="Widad El Ouataoui" userId="0186fd44-86f7-4805-a150-4dfe1e85452d" providerId="ADAL" clId="{479A6DD6-66CC-4926-9851-6E141DE3DE3A}" dt="2020-06-20T16:59:52.912" v="2087" actId="1076"/>
          <ac:spMkLst>
            <pc:docMk/>
            <pc:sldMk cId="861179886" sldId="373"/>
            <ac:spMk id="102" creationId="{38DEC624-6F0D-42B5-B50E-5E778BBAA1C0}"/>
          </ac:spMkLst>
        </pc:spChg>
        <pc:spChg chg="add mod">
          <ac:chgData name="Widad El Ouataoui" userId="0186fd44-86f7-4805-a150-4dfe1e85452d" providerId="ADAL" clId="{479A6DD6-66CC-4926-9851-6E141DE3DE3A}" dt="2020-06-20T17:03:11.880" v="2113" actId="1076"/>
          <ac:spMkLst>
            <pc:docMk/>
            <pc:sldMk cId="861179886" sldId="373"/>
            <ac:spMk id="103" creationId="{9B231913-8905-4335-A457-4FEF6598EB4B}"/>
          </ac:spMkLst>
        </pc:spChg>
        <pc:spChg chg="add mod">
          <ac:chgData name="Widad El Ouataoui" userId="0186fd44-86f7-4805-a150-4dfe1e85452d" providerId="ADAL" clId="{479A6DD6-66CC-4926-9851-6E141DE3DE3A}" dt="2020-06-20T19:23:01.745" v="2414" actId="1076"/>
          <ac:spMkLst>
            <pc:docMk/>
            <pc:sldMk cId="861179886" sldId="373"/>
            <ac:spMk id="104" creationId="{FEB97712-3BF0-4001-A946-E65E71FF4925}"/>
          </ac:spMkLst>
        </pc:spChg>
        <pc:spChg chg="add mod">
          <ac:chgData name="Widad El Ouataoui" userId="0186fd44-86f7-4805-a150-4dfe1e85452d" providerId="ADAL" clId="{479A6DD6-66CC-4926-9851-6E141DE3DE3A}" dt="2020-06-20T19:30:14.269" v="2456" actId="14100"/>
          <ac:spMkLst>
            <pc:docMk/>
            <pc:sldMk cId="861179886" sldId="373"/>
            <ac:spMk id="108" creationId="{C2D9793C-FEA4-4E1E-AEF3-74520EB559DC}"/>
          </ac:spMkLst>
        </pc:spChg>
        <pc:spChg chg="mod">
          <ac:chgData name="Widad El Ouataoui" userId="0186fd44-86f7-4805-a150-4dfe1e85452d" providerId="ADAL" clId="{479A6DD6-66CC-4926-9851-6E141DE3DE3A}" dt="2020-06-20T23:08:23.082" v="3622"/>
          <ac:spMkLst>
            <pc:docMk/>
            <pc:sldMk cId="861179886" sldId="373"/>
            <ac:spMk id="117" creationId="{9C182E8E-277B-421D-9741-8722B689939A}"/>
          </ac:spMkLst>
        </pc:spChg>
        <pc:spChg chg="mod">
          <ac:chgData name="Widad El Ouataoui" userId="0186fd44-86f7-4805-a150-4dfe1e85452d" providerId="ADAL" clId="{479A6DD6-66CC-4926-9851-6E141DE3DE3A}" dt="2020-06-20T23:08:23.082" v="3622"/>
          <ac:spMkLst>
            <pc:docMk/>
            <pc:sldMk cId="861179886" sldId="373"/>
            <ac:spMk id="118" creationId="{B1D1751F-F976-4517-B327-5C2B7AAA1EF4}"/>
          </ac:spMkLst>
        </pc:spChg>
        <pc:spChg chg="mod">
          <ac:chgData name="Widad El Ouataoui" userId="0186fd44-86f7-4805-a150-4dfe1e85452d" providerId="ADAL" clId="{479A6DD6-66CC-4926-9851-6E141DE3DE3A}" dt="2020-06-20T23:08:23.082" v="3622"/>
          <ac:spMkLst>
            <pc:docMk/>
            <pc:sldMk cId="861179886" sldId="373"/>
            <ac:spMk id="119" creationId="{EDDB141D-A361-4EAF-8154-6894EE47AEDC}"/>
          </ac:spMkLst>
        </pc:spChg>
        <pc:grpChg chg="add mod">
          <ac:chgData name="Widad El Ouataoui" userId="0186fd44-86f7-4805-a150-4dfe1e85452d" providerId="ADAL" clId="{479A6DD6-66CC-4926-9851-6E141DE3DE3A}" dt="2020-06-20T16:57:57.054" v="2064" actId="1076"/>
          <ac:grpSpMkLst>
            <pc:docMk/>
            <pc:sldMk cId="861179886" sldId="373"/>
            <ac:grpSpMk id="9" creationId="{1E3E735F-48E8-4795-8EFA-05271846B1BE}"/>
          </ac:grpSpMkLst>
        </pc:grpChg>
        <pc:grpChg chg="add mod">
          <ac:chgData name="Widad El Ouataoui" userId="0186fd44-86f7-4805-a150-4dfe1e85452d" providerId="ADAL" clId="{479A6DD6-66CC-4926-9851-6E141DE3DE3A}" dt="2020-06-20T16:59:52.912" v="2087" actId="1076"/>
          <ac:grpSpMkLst>
            <pc:docMk/>
            <pc:sldMk cId="861179886" sldId="373"/>
            <ac:grpSpMk id="10" creationId="{7500B88F-5B69-43AB-B282-C17537C2152E}"/>
          </ac:grpSpMkLst>
        </pc:grpChg>
        <pc:grpChg chg="add del mod">
          <ac:chgData name="Widad El Ouataoui" userId="0186fd44-86f7-4805-a150-4dfe1e85452d" providerId="ADAL" clId="{479A6DD6-66CC-4926-9851-6E141DE3DE3A}" dt="2020-06-20T16:26:23.729" v="1906"/>
          <ac:grpSpMkLst>
            <pc:docMk/>
            <pc:sldMk cId="861179886" sldId="373"/>
            <ac:grpSpMk id="83" creationId="{3C9D1A60-E76A-4CCF-932C-9499C654315F}"/>
          </ac:grpSpMkLst>
        </pc:grpChg>
        <pc:grpChg chg="add mod">
          <ac:chgData name="Widad El Ouataoui" userId="0186fd44-86f7-4805-a150-4dfe1e85452d" providerId="ADAL" clId="{479A6DD6-66CC-4926-9851-6E141DE3DE3A}" dt="2020-06-20T19:23:01.745" v="2414" actId="1076"/>
          <ac:grpSpMkLst>
            <pc:docMk/>
            <pc:sldMk cId="861179886" sldId="373"/>
            <ac:grpSpMk id="107" creationId="{33DB67C6-D1C5-4EF8-9DAF-CEEF94FF379D}"/>
          </ac:grpSpMkLst>
        </pc:grpChg>
        <pc:grpChg chg="add mod">
          <ac:chgData name="Widad El Ouataoui" userId="0186fd44-86f7-4805-a150-4dfe1e85452d" providerId="ADAL" clId="{479A6DD6-66CC-4926-9851-6E141DE3DE3A}" dt="2020-06-20T19:30:14.269" v="2456" actId="14100"/>
          <ac:grpSpMkLst>
            <pc:docMk/>
            <pc:sldMk cId="861179886" sldId="373"/>
            <ac:grpSpMk id="109" creationId="{085165DB-B1F3-467C-91C0-810767CD7F8A}"/>
          </ac:grpSpMkLst>
        </pc:grpChg>
        <pc:grpChg chg="add mod">
          <ac:chgData name="Widad El Ouataoui" userId="0186fd44-86f7-4805-a150-4dfe1e85452d" providerId="ADAL" clId="{479A6DD6-66CC-4926-9851-6E141DE3DE3A}" dt="2020-06-20T23:08:23.082" v="3622"/>
          <ac:grpSpMkLst>
            <pc:docMk/>
            <pc:sldMk cId="861179886" sldId="373"/>
            <ac:grpSpMk id="115" creationId="{C00A503E-980D-4308-B5A7-1FEA8C0916C1}"/>
          </ac:grpSpMkLst>
        </pc:grpChg>
        <pc:grpChg chg="mod">
          <ac:chgData name="Widad El Ouataoui" userId="0186fd44-86f7-4805-a150-4dfe1e85452d" providerId="ADAL" clId="{479A6DD6-66CC-4926-9851-6E141DE3DE3A}" dt="2020-06-20T23:08:23.082" v="3622"/>
          <ac:grpSpMkLst>
            <pc:docMk/>
            <pc:sldMk cId="861179886" sldId="373"/>
            <ac:grpSpMk id="116" creationId="{9D66F25C-774F-4759-B2CB-898BF67912C1}"/>
          </ac:grpSpMkLst>
        </pc:grpChg>
        <pc:picChg chg="add del mod">
          <ac:chgData name="Widad El Ouataoui" userId="0186fd44-86f7-4805-a150-4dfe1e85452d" providerId="ADAL" clId="{479A6DD6-66CC-4926-9851-6E141DE3DE3A}" dt="2020-06-20T16:33:31.814" v="1975" actId="478"/>
          <ac:picMkLst>
            <pc:docMk/>
            <pc:sldMk cId="861179886" sldId="373"/>
            <ac:picMk id="7" creationId="{9A77BA54-7D5F-44B0-83BE-66A8613F82B4}"/>
          </ac:picMkLst>
        </pc:picChg>
        <pc:picChg chg="add del mod">
          <ac:chgData name="Widad El Ouataoui" userId="0186fd44-86f7-4805-a150-4dfe1e85452d" providerId="ADAL" clId="{479A6DD6-66CC-4926-9851-6E141DE3DE3A}" dt="2020-06-20T16:05:24.979" v="1819" actId="478"/>
          <ac:picMkLst>
            <pc:docMk/>
            <pc:sldMk cId="861179886" sldId="373"/>
            <ac:picMk id="11" creationId="{8D341A75-3063-4EE3-A9A1-A7F8119DC87B}"/>
          </ac:picMkLst>
        </pc:picChg>
        <pc:picChg chg="add del mod">
          <ac:chgData name="Widad El Ouataoui" userId="0186fd44-86f7-4805-a150-4dfe1e85452d" providerId="ADAL" clId="{479A6DD6-66CC-4926-9851-6E141DE3DE3A}" dt="2020-06-20T16:08:20.206" v="1823" actId="478"/>
          <ac:picMkLst>
            <pc:docMk/>
            <pc:sldMk cId="861179886" sldId="373"/>
            <ac:picMk id="12" creationId="{A64594F4-F319-43E6-9E26-1054A12F8F67}"/>
          </ac:picMkLst>
        </pc:picChg>
        <pc:picChg chg="add del mod">
          <ac:chgData name="Widad El Ouataoui" userId="0186fd44-86f7-4805-a150-4dfe1e85452d" providerId="ADAL" clId="{479A6DD6-66CC-4926-9851-6E141DE3DE3A}" dt="2020-06-20T16:25:07.090" v="1901" actId="478"/>
          <ac:picMkLst>
            <pc:docMk/>
            <pc:sldMk cId="861179886" sldId="373"/>
            <ac:picMk id="13" creationId="{7AEF28C8-FCB2-4715-8BF4-CBA3C0F455E4}"/>
          </ac:picMkLst>
        </pc:picChg>
        <pc:picChg chg="add del mod">
          <ac:chgData name="Widad El Ouataoui" userId="0186fd44-86f7-4805-a150-4dfe1e85452d" providerId="ADAL" clId="{479A6DD6-66CC-4926-9851-6E141DE3DE3A}" dt="2020-06-20T16:18:14.109" v="1859" actId="478"/>
          <ac:picMkLst>
            <pc:docMk/>
            <pc:sldMk cId="861179886" sldId="373"/>
            <ac:picMk id="15" creationId="{53E05E67-973F-4D19-9912-6B62D82D8FC4}"/>
          </ac:picMkLst>
        </pc:picChg>
        <pc:picChg chg="add del mod">
          <ac:chgData name="Widad El Ouataoui" userId="0186fd44-86f7-4805-a150-4dfe1e85452d" providerId="ADAL" clId="{479A6DD6-66CC-4926-9851-6E141DE3DE3A}" dt="2020-06-20T16:19:28.423" v="1862"/>
          <ac:picMkLst>
            <pc:docMk/>
            <pc:sldMk cId="861179886" sldId="373"/>
            <ac:picMk id="21" creationId="{B6AA280E-C557-4032-8DCB-7E922DB81AE6}"/>
          </ac:picMkLst>
        </pc:picChg>
        <pc:picChg chg="add del mod">
          <ac:chgData name="Widad El Ouataoui" userId="0186fd44-86f7-4805-a150-4dfe1e85452d" providerId="ADAL" clId="{479A6DD6-66CC-4926-9851-6E141DE3DE3A}" dt="2020-06-20T16:19:28.423" v="1862"/>
          <ac:picMkLst>
            <pc:docMk/>
            <pc:sldMk cId="861179886" sldId="373"/>
            <ac:picMk id="23" creationId="{C3950127-E95C-4C25-9384-7737B159A7F3}"/>
          </ac:picMkLst>
        </pc:picChg>
        <pc:picChg chg="add del mod">
          <ac:chgData name="Widad El Ouataoui" userId="0186fd44-86f7-4805-a150-4dfe1e85452d" providerId="ADAL" clId="{479A6DD6-66CC-4926-9851-6E141DE3DE3A}" dt="2020-06-20T16:19:28.423" v="1862"/>
          <ac:picMkLst>
            <pc:docMk/>
            <pc:sldMk cId="861179886" sldId="373"/>
            <ac:picMk id="36" creationId="{404C06B8-3CFE-462D-854A-9374A6AAEA5E}"/>
          </ac:picMkLst>
        </pc:picChg>
        <pc:picChg chg="add del mod">
          <ac:chgData name="Widad El Ouataoui" userId="0186fd44-86f7-4805-a150-4dfe1e85452d" providerId="ADAL" clId="{479A6DD6-66CC-4926-9851-6E141DE3DE3A}" dt="2020-06-20T16:19:28.423" v="1862"/>
          <ac:picMkLst>
            <pc:docMk/>
            <pc:sldMk cId="861179886" sldId="373"/>
            <ac:picMk id="40" creationId="{31376774-C6F0-4197-B554-94A989B2A99A}"/>
          </ac:picMkLst>
        </pc:picChg>
        <pc:picChg chg="add del mod">
          <ac:chgData name="Widad El Ouataoui" userId="0186fd44-86f7-4805-a150-4dfe1e85452d" providerId="ADAL" clId="{479A6DD6-66CC-4926-9851-6E141DE3DE3A}" dt="2020-06-20T16:19:28.423" v="1862"/>
          <ac:picMkLst>
            <pc:docMk/>
            <pc:sldMk cId="861179886" sldId="373"/>
            <ac:picMk id="42" creationId="{0AE9C482-2DDB-498E-BA8B-506F0136B052}"/>
          </ac:picMkLst>
        </pc:picChg>
        <pc:picChg chg="add del mod">
          <ac:chgData name="Widad El Ouataoui" userId="0186fd44-86f7-4805-a150-4dfe1e85452d" providerId="ADAL" clId="{479A6DD6-66CC-4926-9851-6E141DE3DE3A}" dt="2020-06-20T16:19:28.423" v="1862"/>
          <ac:picMkLst>
            <pc:docMk/>
            <pc:sldMk cId="861179886" sldId="373"/>
            <ac:picMk id="46" creationId="{33A0B22A-1107-4609-81FA-1A46972206A1}"/>
          </ac:picMkLst>
        </pc:picChg>
        <pc:picChg chg="add del mod">
          <ac:chgData name="Widad El Ouataoui" userId="0186fd44-86f7-4805-a150-4dfe1e85452d" providerId="ADAL" clId="{479A6DD6-66CC-4926-9851-6E141DE3DE3A}" dt="2020-06-20T16:19:28.423" v="1862"/>
          <ac:picMkLst>
            <pc:docMk/>
            <pc:sldMk cId="861179886" sldId="373"/>
            <ac:picMk id="48" creationId="{0D7B848E-A90D-4751-A1AA-FC78F69D4F44}"/>
          </ac:picMkLst>
        </pc:picChg>
        <pc:picChg chg="add del mod">
          <ac:chgData name="Widad El Ouataoui" userId="0186fd44-86f7-4805-a150-4dfe1e85452d" providerId="ADAL" clId="{479A6DD6-66CC-4926-9851-6E141DE3DE3A}" dt="2020-06-20T16:19:31.544" v="1864"/>
          <ac:picMkLst>
            <pc:docMk/>
            <pc:sldMk cId="861179886" sldId="373"/>
            <ac:picMk id="53" creationId="{F7A3FE28-61A4-47CD-8949-88055082B7DD}"/>
          </ac:picMkLst>
        </pc:picChg>
        <pc:picChg chg="add del mod">
          <ac:chgData name="Widad El Ouataoui" userId="0186fd44-86f7-4805-a150-4dfe1e85452d" providerId="ADAL" clId="{479A6DD6-66CC-4926-9851-6E141DE3DE3A}" dt="2020-06-20T16:19:31.544" v="1864"/>
          <ac:picMkLst>
            <pc:docMk/>
            <pc:sldMk cId="861179886" sldId="373"/>
            <ac:picMk id="55" creationId="{141B140E-8C57-44A2-9068-CF0023E00000}"/>
          </ac:picMkLst>
        </pc:picChg>
        <pc:picChg chg="add del mod">
          <ac:chgData name="Widad El Ouataoui" userId="0186fd44-86f7-4805-a150-4dfe1e85452d" providerId="ADAL" clId="{479A6DD6-66CC-4926-9851-6E141DE3DE3A}" dt="2020-06-20T16:19:31.544" v="1864"/>
          <ac:picMkLst>
            <pc:docMk/>
            <pc:sldMk cId="861179886" sldId="373"/>
            <ac:picMk id="68" creationId="{B3780AFB-C51C-49AD-BE4A-FA9CFAABC395}"/>
          </ac:picMkLst>
        </pc:picChg>
        <pc:picChg chg="add del mod">
          <ac:chgData name="Widad El Ouataoui" userId="0186fd44-86f7-4805-a150-4dfe1e85452d" providerId="ADAL" clId="{479A6DD6-66CC-4926-9851-6E141DE3DE3A}" dt="2020-06-20T16:19:31.544" v="1864"/>
          <ac:picMkLst>
            <pc:docMk/>
            <pc:sldMk cId="861179886" sldId="373"/>
            <ac:picMk id="72" creationId="{4E8D19DE-1B97-4EC3-B58D-0BADA51B545B}"/>
          </ac:picMkLst>
        </pc:picChg>
        <pc:picChg chg="add del mod">
          <ac:chgData name="Widad El Ouataoui" userId="0186fd44-86f7-4805-a150-4dfe1e85452d" providerId="ADAL" clId="{479A6DD6-66CC-4926-9851-6E141DE3DE3A}" dt="2020-06-20T16:19:31.544" v="1864"/>
          <ac:picMkLst>
            <pc:docMk/>
            <pc:sldMk cId="861179886" sldId="373"/>
            <ac:picMk id="74" creationId="{C5EF0656-AAF0-44CE-BE41-A932F344915C}"/>
          </ac:picMkLst>
        </pc:picChg>
        <pc:picChg chg="add del mod">
          <ac:chgData name="Widad El Ouataoui" userId="0186fd44-86f7-4805-a150-4dfe1e85452d" providerId="ADAL" clId="{479A6DD6-66CC-4926-9851-6E141DE3DE3A}" dt="2020-06-20T16:19:31.544" v="1864"/>
          <ac:picMkLst>
            <pc:docMk/>
            <pc:sldMk cId="861179886" sldId="373"/>
            <ac:picMk id="78" creationId="{755CF4D6-3BE9-48D8-A7F6-73FAB0CE15B2}"/>
          </ac:picMkLst>
        </pc:picChg>
        <pc:picChg chg="add del mod">
          <ac:chgData name="Widad El Ouataoui" userId="0186fd44-86f7-4805-a150-4dfe1e85452d" providerId="ADAL" clId="{479A6DD6-66CC-4926-9851-6E141DE3DE3A}" dt="2020-06-20T16:19:31.544" v="1864"/>
          <ac:picMkLst>
            <pc:docMk/>
            <pc:sldMk cId="861179886" sldId="373"/>
            <ac:picMk id="80" creationId="{7FDD5377-5EF7-4A91-9AB4-1293B6F7CD47}"/>
          </ac:picMkLst>
        </pc:picChg>
        <pc:picChg chg="add del mod">
          <ac:chgData name="Widad El Ouataoui" userId="0186fd44-86f7-4805-a150-4dfe1e85452d" providerId="ADAL" clId="{479A6DD6-66CC-4926-9851-6E141DE3DE3A}" dt="2020-06-20T17:00:43.896" v="2090" actId="478"/>
          <ac:picMkLst>
            <pc:docMk/>
            <pc:sldMk cId="861179886" sldId="373"/>
            <ac:picMk id="89" creationId="{082BF379-597D-4864-A609-64B1F7435D82}"/>
          </ac:picMkLst>
        </pc:picChg>
        <pc:picChg chg="add del mod">
          <ac:chgData name="Widad El Ouataoui" userId="0186fd44-86f7-4805-a150-4dfe1e85452d" providerId="ADAL" clId="{479A6DD6-66CC-4926-9851-6E141DE3DE3A}" dt="2020-06-20T19:10:19.666" v="2358" actId="478"/>
          <ac:picMkLst>
            <pc:docMk/>
            <pc:sldMk cId="861179886" sldId="373"/>
            <ac:picMk id="93" creationId="{DF27A7FD-CE6E-48DF-AF80-FFBB45A0B24A}"/>
          </ac:picMkLst>
        </pc:picChg>
        <pc:picChg chg="add del mod">
          <ac:chgData name="Widad El Ouataoui" userId="0186fd44-86f7-4805-a150-4dfe1e85452d" providerId="ADAL" clId="{479A6DD6-66CC-4926-9851-6E141DE3DE3A}" dt="2020-06-20T19:10:24.916" v="2360" actId="478"/>
          <ac:picMkLst>
            <pc:docMk/>
            <pc:sldMk cId="861179886" sldId="373"/>
            <ac:picMk id="94" creationId="{6FC061AE-1F86-49AA-8722-890AD8EC9493}"/>
          </ac:picMkLst>
        </pc:picChg>
        <pc:picChg chg="add del mod">
          <ac:chgData name="Widad El Ouataoui" userId="0186fd44-86f7-4805-a150-4dfe1e85452d" providerId="ADAL" clId="{479A6DD6-66CC-4926-9851-6E141DE3DE3A}" dt="2020-06-20T19:10:26.753" v="2361" actId="478"/>
          <ac:picMkLst>
            <pc:docMk/>
            <pc:sldMk cId="861179886" sldId="373"/>
            <ac:picMk id="95" creationId="{06D3D6CC-E2E0-42B1-8538-4E494A004BDD}"/>
          </ac:picMkLst>
        </pc:picChg>
        <pc:picChg chg="add mod">
          <ac:chgData name="Widad El Ouataoui" userId="0186fd44-86f7-4805-a150-4dfe1e85452d" providerId="ADAL" clId="{479A6DD6-66CC-4926-9851-6E141DE3DE3A}" dt="2020-06-20T16:56:43.782" v="2053" actId="164"/>
          <ac:picMkLst>
            <pc:docMk/>
            <pc:sldMk cId="861179886" sldId="373"/>
            <ac:picMk id="96" creationId="{FC2594D5-660B-4942-8798-47BF39573DBB}"/>
          </ac:picMkLst>
        </pc:picChg>
        <pc:picChg chg="add del mod">
          <ac:chgData name="Widad El Ouataoui" userId="0186fd44-86f7-4805-a150-4dfe1e85452d" providerId="ADAL" clId="{479A6DD6-66CC-4926-9851-6E141DE3DE3A}" dt="2020-06-20T16:56:15.947" v="2050"/>
          <ac:picMkLst>
            <pc:docMk/>
            <pc:sldMk cId="861179886" sldId="373"/>
            <ac:picMk id="97" creationId="{3949A12F-019D-4830-B823-95E99C0C9F7A}"/>
          </ac:picMkLst>
        </pc:picChg>
        <pc:picChg chg="add del mod">
          <ac:chgData name="Widad El Ouataoui" userId="0186fd44-86f7-4805-a150-4dfe1e85452d" providerId="ADAL" clId="{479A6DD6-66CC-4926-9851-6E141DE3DE3A}" dt="2020-06-20T16:57:59.863" v="2066"/>
          <ac:picMkLst>
            <pc:docMk/>
            <pc:sldMk cId="861179886" sldId="373"/>
            <ac:picMk id="99" creationId="{417893BE-9EA8-4C4B-9689-76FC30A67249}"/>
          </ac:picMkLst>
        </pc:picChg>
        <pc:picChg chg="add mod">
          <ac:chgData name="Widad El Ouataoui" userId="0186fd44-86f7-4805-a150-4dfe1e85452d" providerId="ADAL" clId="{479A6DD6-66CC-4926-9851-6E141DE3DE3A}" dt="2020-06-20T16:59:52.912" v="2087" actId="1076"/>
          <ac:picMkLst>
            <pc:docMk/>
            <pc:sldMk cId="861179886" sldId="373"/>
            <ac:picMk id="101" creationId="{4877DB4F-AE63-4944-BD73-E3144EAFAAFE}"/>
          </ac:picMkLst>
        </pc:picChg>
        <pc:picChg chg="add mod">
          <ac:chgData name="Widad El Ouataoui" userId="0186fd44-86f7-4805-a150-4dfe1e85452d" providerId="ADAL" clId="{479A6DD6-66CC-4926-9851-6E141DE3DE3A}" dt="2020-06-20T19:10:58.826" v="2368" actId="1076"/>
          <ac:picMkLst>
            <pc:docMk/>
            <pc:sldMk cId="861179886" sldId="373"/>
            <ac:picMk id="105" creationId="{FB1A4EEE-A624-4B7B-80E0-78249DE30931}"/>
          </ac:picMkLst>
        </pc:picChg>
        <pc:picChg chg="add mod">
          <ac:chgData name="Widad El Ouataoui" userId="0186fd44-86f7-4805-a150-4dfe1e85452d" providerId="ADAL" clId="{479A6DD6-66CC-4926-9851-6E141DE3DE3A}" dt="2020-06-20T19:14:20.388" v="2386" actId="1076"/>
          <ac:picMkLst>
            <pc:docMk/>
            <pc:sldMk cId="861179886" sldId="373"/>
            <ac:picMk id="106" creationId="{3B372294-CD77-4AB1-80D7-798EBB221C9C}"/>
          </ac:picMkLst>
        </pc:picChg>
        <pc:picChg chg="add mod">
          <ac:chgData name="Widad El Ouataoui" userId="0186fd44-86f7-4805-a150-4dfe1e85452d" providerId="ADAL" clId="{479A6DD6-66CC-4926-9851-6E141DE3DE3A}" dt="2020-06-20T19:24:01.711" v="2422" actId="14100"/>
          <ac:picMkLst>
            <pc:docMk/>
            <pc:sldMk cId="861179886" sldId="373"/>
            <ac:picMk id="110" creationId="{F57D422E-0CD5-47FD-9B55-BE2BAC330D43}"/>
          </ac:picMkLst>
        </pc:picChg>
        <pc:picChg chg="add mod">
          <ac:chgData name="Widad El Ouataoui" userId="0186fd44-86f7-4805-a150-4dfe1e85452d" providerId="ADAL" clId="{479A6DD6-66CC-4926-9851-6E141DE3DE3A}" dt="2020-06-20T19:32:42.190" v="2472" actId="1076"/>
          <ac:picMkLst>
            <pc:docMk/>
            <pc:sldMk cId="861179886" sldId="373"/>
            <ac:picMk id="114" creationId="{5398F561-0601-4056-9DB8-D1D021142958}"/>
          </ac:picMkLst>
        </pc:picChg>
        <pc:picChg chg="add mod">
          <ac:chgData name="Widad El Ouataoui" userId="0186fd44-86f7-4805-a150-4dfe1e85452d" providerId="ADAL" clId="{479A6DD6-66CC-4926-9851-6E141DE3DE3A}" dt="2020-06-20T17:03:09.037" v="2112" actId="14100"/>
          <ac:picMkLst>
            <pc:docMk/>
            <pc:sldMk cId="861179886" sldId="373"/>
            <ac:picMk id="2050" creationId="{6A14700F-A2CA-4A40-8D17-41D13D42A5FE}"/>
          </ac:picMkLst>
        </pc:picChg>
        <pc:picChg chg="add mod">
          <ac:chgData name="Widad El Ouataoui" userId="0186fd44-86f7-4805-a150-4dfe1e85452d" providerId="ADAL" clId="{479A6DD6-66CC-4926-9851-6E141DE3DE3A}" dt="2020-06-20T19:23:01.745" v="2414" actId="1076"/>
          <ac:picMkLst>
            <pc:docMk/>
            <pc:sldMk cId="861179886" sldId="373"/>
            <ac:picMk id="2052" creationId="{400AE51A-84E5-4085-B641-F680EBF824CE}"/>
          </ac:picMkLst>
        </pc:picChg>
        <pc:picChg chg="add mod">
          <ac:chgData name="Widad El Ouataoui" userId="0186fd44-86f7-4805-a150-4dfe1e85452d" providerId="ADAL" clId="{479A6DD6-66CC-4926-9851-6E141DE3DE3A}" dt="2020-06-20T19:30:14.269" v="2456" actId="14100"/>
          <ac:picMkLst>
            <pc:docMk/>
            <pc:sldMk cId="861179886" sldId="373"/>
            <ac:picMk id="2054" creationId="{1A1E52B4-7D4D-4E9C-AB40-803316E7CE4B}"/>
          </ac:picMkLst>
        </pc:picChg>
        <pc:cxnChg chg="add del mod">
          <ac:chgData name="Widad El Ouataoui" userId="0186fd44-86f7-4805-a150-4dfe1e85452d" providerId="ADAL" clId="{479A6DD6-66CC-4926-9851-6E141DE3DE3A}" dt="2020-06-20T16:19:28.423" v="1862"/>
          <ac:cxnSpMkLst>
            <pc:docMk/>
            <pc:sldMk cId="861179886" sldId="373"/>
            <ac:cxnSpMk id="16" creationId="{92CD1269-C19B-40F0-9861-C7161206D37A}"/>
          </ac:cxnSpMkLst>
        </pc:cxnChg>
        <pc:cxnChg chg="add del mod">
          <ac:chgData name="Widad El Ouataoui" userId="0186fd44-86f7-4805-a150-4dfe1e85452d" providerId="ADAL" clId="{479A6DD6-66CC-4926-9851-6E141DE3DE3A}" dt="2020-06-20T16:19:31.544" v="1864"/>
          <ac:cxnSpMkLst>
            <pc:docMk/>
            <pc:sldMk cId="861179886" sldId="373"/>
            <ac:cxnSpMk id="51" creationId="{4C00E221-E78B-4AF2-9593-30D4DDD6F1ED}"/>
          </ac:cxnSpMkLst>
        </pc:cxnChg>
      </pc:sldChg>
      <pc:sldChg chg="add">
        <pc:chgData name="Widad El Ouataoui" userId="0186fd44-86f7-4805-a150-4dfe1e85452d" providerId="ADAL" clId="{479A6DD6-66CC-4926-9851-6E141DE3DE3A}" dt="2020-06-20T15:19:21.182" v="1595"/>
        <pc:sldMkLst>
          <pc:docMk/>
          <pc:sldMk cId="2926811803" sldId="374"/>
        </pc:sldMkLst>
      </pc:sldChg>
      <pc:sldChg chg="add">
        <pc:chgData name="Widad El Ouataoui" userId="0186fd44-86f7-4805-a150-4dfe1e85452d" providerId="ADAL" clId="{479A6DD6-66CC-4926-9851-6E141DE3DE3A}" dt="2020-06-20T15:19:21.630" v="1596"/>
        <pc:sldMkLst>
          <pc:docMk/>
          <pc:sldMk cId="2411821205" sldId="375"/>
        </pc:sldMkLst>
      </pc:sldChg>
      <pc:sldChg chg="addSp delSp modSp add mod delAnim modAnim">
        <pc:chgData name="Widad El Ouataoui" userId="0186fd44-86f7-4805-a150-4dfe1e85452d" providerId="ADAL" clId="{479A6DD6-66CC-4926-9851-6E141DE3DE3A}" dt="2020-06-20T16:54:05.924" v="2046" actId="164"/>
        <pc:sldMkLst>
          <pc:docMk/>
          <pc:sldMk cId="4138373301" sldId="376"/>
        </pc:sldMkLst>
        <pc:spChg chg="mod">
          <ac:chgData name="Widad El Ouataoui" userId="0186fd44-86f7-4805-a150-4dfe1e85452d" providerId="ADAL" clId="{479A6DD6-66CC-4926-9851-6E141DE3DE3A}" dt="2020-06-20T16:24:16.346" v="1898" actId="1076"/>
          <ac:spMkLst>
            <pc:docMk/>
            <pc:sldMk cId="4138373301" sldId="376"/>
            <ac:spMk id="6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6:54:05.924" v="2046" actId="164"/>
          <ac:spMkLst>
            <pc:docMk/>
            <pc:sldMk cId="4138373301" sldId="376"/>
            <ac:spMk id="17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6:54:05.924" v="2046" actId="164"/>
          <ac:spMkLst>
            <pc:docMk/>
            <pc:sldMk cId="4138373301" sldId="376"/>
            <ac:spMk id="18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6:54:05.924" v="2046" actId="164"/>
          <ac:spMkLst>
            <pc:docMk/>
            <pc:sldMk cId="4138373301" sldId="376"/>
            <ac:spMk id="19" creationId="{00000000-0000-0000-0000-000000000000}"/>
          </ac:spMkLst>
        </pc:spChg>
        <pc:spChg chg="add del mod">
          <ac:chgData name="Widad El Ouataoui" userId="0186fd44-86f7-4805-a150-4dfe1e85452d" providerId="ADAL" clId="{479A6DD6-66CC-4926-9851-6E141DE3DE3A}" dt="2020-06-20T16:54:05.924" v="2046" actId="164"/>
          <ac:spMkLst>
            <pc:docMk/>
            <pc:sldMk cId="4138373301" sldId="376"/>
            <ac:spMk id="20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6:54:05.924" v="2046" actId="164"/>
          <ac:spMkLst>
            <pc:docMk/>
            <pc:sldMk cId="4138373301" sldId="376"/>
            <ac:spMk id="21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6:24:10.432" v="1896" actId="1076"/>
          <ac:spMkLst>
            <pc:docMk/>
            <pc:sldMk cId="4138373301" sldId="376"/>
            <ac:spMk id="24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6:21:11.422" v="1870" actId="478"/>
          <ac:spMkLst>
            <pc:docMk/>
            <pc:sldMk cId="4138373301" sldId="376"/>
            <ac:spMk id="34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6:21:45.203" v="1879" actId="478"/>
          <ac:spMkLst>
            <pc:docMk/>
            <pc:sldMk cId="4138373301" sldId="376"/>
            <ac:spMk id="35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6:22:29.213" v="1888" actId="478"/>
          <ac:spMkLst>
            <pc:docMk/>
            <pc:sldMk cId="4138373301" sldId="376"/>
            <ac:spMk id="36" creationId="{00000000-0000-0000-0000-000000000000}"/>
          </ac:spMkLst>
        </pc:spChg>
        <pc:spChg chg="del mod">
          <ac:chgData name="Widad El Ouataoui" userId="0186fd44-86f7-4805-a150-4dfe1e85452d" providerId="ADAL" clId="{479A6DD6-66CC-4926-9851-6E141DE3DE3A}" dt="2020-06-20T16:21:08.877" v="1869" actId="478"/>
          <ac:spMkLst>
            <pc:docMk/>
            <pc:sldMk cId="4138373301" sldId="376"/>
            <ac:spMk id="37" creationId="{00000000-0000-0000-0000-000000000000}"/>
          </ac:spMkLst>
        </pc:spChg>
        <pc:spChg chg="del mod">
          <ac:chgData name="Widad El Ouataoui" userId="0186fd44-86f7-4805-a150-4dfe1e85452d" providerId="ADAL" clId="{479A6DD6-66CC-4926-9851-6E141DE3DE3A}" dt="2020-06-20T16:21:56.847" v="1881" actId="478"/>
          <ac:spMkLst>
            <pc:docMk/>
            <pc:sldMk cId="4138373301" sldId="376"/>
            <ac:spMk id="44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6:21:59.373" v="1882" actId="478"/>
          <ac:spMkLst>
            <pc:docMk/>
            <pc:sldMk cId="4138373301" sldId="376"/>
            <ac:spMk id="45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6:22:33.098" v="1890" actId="478"/>
          <ac:spMkLst>
            <pc:docMk/>
            <pc:sldMk cId="4138373301" sldId="376"/>
            <ac:spMk id="46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6:21:31.451" v="1875" actId="478"/>
          <ac:spMkLst>
            <pc:docMk/>
            <pc:sldMk cId="4138373301" sldId="376"/>
            <ac:spMk id="47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6:22:33.098" v="1890" actId="478"/>
          <ac:spMkLst>
            <pc:docMk/>
            <pc:sldMk cId="4138373301" sldId="376"/>
            <ac:spMk id="48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6:22:30.638" v="1889" actId="478"/>
          <ac:spMkLst>
            <pc:docMk/>
            <pc:sldMk cId="4138373301" sldId="376"/>
            <ac:spMk id="49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6:21:45.203" v="1879" actId="478"/>
          <ac:spMkLst>
            <pc:docMk/>
            <pc:sldMk cId="4138373301" sldId="376"/>
            <ac:spMk id="50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6:21:08.877" v="1869" actId="478"/>
          <ac:spMkLst>
            <pc:docMk/>
            <pc:sldMk cId="4138373301" sldId="376"/>
            <ac:spMk id="51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6:21:08.877" v="1869" actId="478"/>
          <ac:spMkLst>
            <pc:docMk/>
            <pc:sldMk cId="4138373301" sldId="376"/>
            <ac:spMk id="56" creationId="{00000000-0000-0000-0000-000000000000}"/>
          </ac:spMkLst>
        </pc:spChg>
        <pc:spChg chg="del mod">
          <ac:chgData name="Widad El Ouataoui" userId="0186fd44-86f7-4805-a150-4dfe1e85452d" providerId="ADAL" clId="{479A6DD6-66CC-4926-9851-6E141DE3DE3A}" dt="2020-06-20T16:21:40.884" v="1878" actId="478"/>
          <ac:spMkLst>
            <pc:docMk/>
            <pc:sldMk cId="4138373301" sldId="376"/>
            <ac:spMk id="61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6:22:33.098" v="1890" actId="478"/>
          <ac:spMkLst>
            <pc:docMk/>
            <pc:sldMk cId="4138373301" sldId="376"/>
            <ac:spMk id="63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6:21:15.872" v="1871" actId="478"/>
          <ac:spMkLst>
            <pc:docMk/>
            <pc:sldMk cId="4138373301" sldId="376"/>
            <ac:spMk id="64" creationId="{00000000-0000-0000-0000-000000000000}"/>
          </ac:spMkLst>
        </pc:spChg>
        <pc:spChg chg="del mod">
          <ac:chgData name="Widad El Ouataoui" userId="0186fd44-86f7-4805-a150-4dfe1e85452d" providerId="ADAL" clId="{479A6DD6-66CC-4926-9851-6E141DE3DE3A}" dt="2020-06-20T16:22:24.741" v="1887" actId="478"/>
          <ac:spMkLst>
            <pc:docMk/>
            <pc:sldMk cId="4138373301" sldId="376"/>
            <ac:spMk id="66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6:21:34.667" v="1876" actId="478"/>
          <ac:spMkLst>
            <pc:docMk/>
            <pc:sldMk cId="4138373301" sldId="376"/>
            <ac:spMk id="67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6:21:31.451" v="1875" actId="478"/>
          <ac:spMkLst>
            <pc:docMk/>
            <pc:sldMk cId="4138373301" sldId="376"/>
            <ac:spMk id="69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6:21:22.973" v="1873" actId="478"/>
          <ac:spMkLst>
            <pc:docMk/>
            <pc:sldMk cId="4138373301" sldId="376"/>
            <ac:spMk id="71" creationId="{00000000-0000-0000-0000-000000000000}"/>
          </ac:spMkLst>
        </pc:spChg>
        <pc:spChg chg="del">
          <ac:chgData name="Widad El Ouataoui" userId="0186fd44-86f7-4805-a150-4dfe1e85452d" providerId="ADAL" clId="{479A6DD6-66CC-4926-9851-6E141DE3DE3A}" dt="2020-06-20T16:20:53.926" v="1867" actId="478"/>
          <ac:spMkLst>
            <pc:docMk/>
            <pc:sldMk cId="4138373301" sldId="376"/>
            <ac:spMk id="72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6:24:13.117" v="1897" actId="1076"/>
          <ac:spMkLst>
            <pc:docMk/>
            <pc:sldMk cId="4138373301" sldId="376"/>
            <ac:spMk id="74" creationId="{00000000-0000-0000-0000-000000000000}"/>
          </ac:spMkLst>
        </pc:spChg>
        <pc:grpChg chg="add mod">
          <ac:chgData name="Widad El Ouataoui" userId="0186fd44-86f7-4805-a150-4dfe1e85452d" providerId="ADAL" clId="{479A6DD6-66CC-4926-9851-6E141DE3DE3A}" dt="2020-06-20T16:50:22.356" v="2040" actId="164"/>
          <ac:grpSpMkLst>
            <pc:docMk/>
            <pc:sldMk cId="4138373301" sldId="376"/>
            <ac:grpSpMk id="3" creationId="{85687FF3-2802-4A74-915A-2F61A3E14BAC}"/>
          </ac:grpSpMkLst>
        </pc:grpChg>
        <pc:grpChg chg="add mod">
          <ac:chgData name="Widad El Ouataoui" userId="0186fd44-86f7-4805-a150-4dfe1e85452d" providerId="ADAL" clId="{479A6DD6-66CC-4926-9851-6E141DE3DE3A}" dt="2020-06-20T16:54:05.924" v="2046" actId="164"/>
          <ac:grpSpMkLst>
            <pc:docMk/>
            <pc:sldMk cId="4138373301" sldId="376"/>
            <ac:grpSpMk id="5" creationId="{0BC5D9D5-EAD8-4FBB-8974-9BF35C922AD6}"/>
          </ac:grpSpMkLst>
        </pc:grpChg>
        <pc:grpChg chg="mod">
          <ac:chgData name="Widad El Ouataoui" userId="0186fd44-86f7-4805-a150-4dfe1e85452d" providerId="ADAL" clId="{479A6DD6-66CC-4926-9851-6E141DE3DE3A}" dt="2020-06-20T16:54:05.924" v="2046" actId="164"/>
          <ac:grpSpMkLst>
            <pc:docMk/>
            <pc:sldMk cId="4138373301" sldId="376"/>
            <ac:grpSpMk id="16" creationId="{00000000-0000-0000-0000-000000000000}"/>
          </ac:grpSpMkLst>
        </pc:grpChg>
        <pc:picChg chg="del">
          <ac:chgData name="Widad El Ouataoui" userId="0186fd44-86f7-4805-a150-4dfe1e85452d" providerId="ADAL" clId="{479A6DD6-66CC-4926-9851-6E141DE3DE3A}" dt="2020-06-20T16:20:49.204" v="1866" actId="478"/>
          <ac:picMkLst>
            <pc:docMk/>
            <pc:sldMk cId="4138373301" sldId="376"/>
            <ac:picMk id="2" creationId="{00000000-0000-0000-0000-000000000000}"/>
          </ac:picMkLst>
        </pc:picChg>
        <pc:picChg chg="del mod">
          <ac:chgData name="Widad El Ouataoui" userId="0186fd44-86f7-4805-a150-4dfe1e85452d" providerId="ADAL" clId="{479A6DD6-66CC-4926-9851-6E141DE3DE3A}" dt="2020-06-20T16:47:08.834" v="2022" actId="478"/>
          <ac:picMkLst>
            <pc:docMk/>
            <pc:sldMk cId="4138373301" sldId="376"/>
            <ac:picMk id="43" creationId="{00000000-0000-0000-0000-000000000000}"/>
          </ac:picMkLst>
        </pc:picChg>
        <pc:picChg chg="add del mod">
          <ac:chgData name="Widad El Ouataoui" userId="0186fd44-86f7-4805-a150-4dfe1e85452d" providerId="ADAL" clId="{479A6DD6-66CC-4926-9851-6E141DE3DE3A}" dt="2020-06-20T16:46:07.849" v="2009"/>
          <ac:picMkLst>
            <pc:docMk/>
            <pc:sldMk cId="4138373301" sldId="376"/>
            <ac:picMk id="55" creationId="{85BC0237-3DA4-4C0D-9404-5B90C4B5C124}"/>
          </ac:picMkLst>
        </pc:picChg>
        <pc:picChg chg="add mod">
          <ac:chgData name="Widad El Ouataoui" userId="0186fd44-86f7-4805-a150-4dfe1e85452d" providerId="ADAL" clId="{479A6DD6-66CC-4926-9851-6E141DE3DE3A}" dt="2020-06-20T16:54:05.924" v="2046" actId="164"/>
          <ac:picMkLst>
            <pc:docMk/>
            <pc:sldMk cId="4138373301" sldId="376"/>
            <ac:picMk id="57" creationId="{6B09EDF7-A342-483B-AC15-1213D636DAEA}"/>
          </ac:picMkLst>
        </pc:picChg>
        <pc:picChg chg="del">
          <ac:chgData name="Widad El Ouataoui" userId="0186fd44-86f7-4805-a150-4dfe1e85452d" providerId="ADAL" clId="{479A6DD6-66CC-4926-9851-6E141DE3DE3A}" dt="2020-06-20T16:21:45.203" v="1879" actId="478"/>
          <ac:picMkLst>
            <pc:docMk/>
            <pc:sldMk cId="4138373301" sldId="376"/>
            <ac:picMk id="60" creationId="{00000000-0000-0000-0000-000000000000}"/>
          </ac:picMkLst>
        </pc:picChg>
        <pc:picChg chg="del">
          <ac:chgData name="Widad El Ouataoui" userId="0186fd44-86f7-4805-a150-4dfe1e85452d" providerId="ADAL" clId="{479A6DD6-66CC-4926-9851-6E141DE3DE3A}" dt="2020-06-20T16:21:18.021" v="1872" actId="478"/>
          <ac:picMkLst>
            <pc:docMk/>
            <pc:sldMk cId="4138373301" sldId="376"/>
            <ac:picMk id="62" creationId="{00000000-0000-0000-0000-000000000000}"/>
          </ac:picMkLst>
        </pc:picChg>
        <pc:picChg chg="del">
          <ac:chgData name="Widad El Ouataoui" userId="0186fd44-86f7-4805-a150-4dfe1e85452d" providerId="ADAL" clId="{479A6DD6-66CC-4926-9851-6E141DE3DE3A}" dt="2020-06-20T16:22:20.437" v="1885" actId="478"/>
          <ac:picMkLst>
            <pc:docMk/>
            <pc:sldMk cId="4138373301" sldId="376"/>
            <ac:picMk id="65" creationId="{00000000-0000-0000-0000-000000000000}"/>
          </ac:picMkLst>
        </pc:picChg>
        <pc:picChg chg="del">
          <ac:chgData name="Widad El Ouataoui" userId="0186fd44-86f7-4805-a150-4dfe1e85452d" providerId="ADAL" clId="{479A6DD6-66CC-4926-9851-6E141DE3DE3A}" dt="2020-06-20T16:21:31.451" v="1875" actId="478"/>
          <ac:picMkLst>
            <pc:docMk/>
            <pc:sldMk cId="4138373301" sldId="376"/>
            <ac:picMk id="70" creationId="{00000000-0000-0000-0000-000000000000}"/>
          </ac:picMkLst>
        </pc:picChg>
        <pc:picChg chg="del">
          <ac:chgData name="Widad El Ouataoui" userId="0186fd44-86f7-4805-a150-4dfe1e85452d" providerId="ADAL" clId="{479A6DD6-66CC-4926-9851-6E141DE3DE3A}" dt="2020-06-20T16:21:08.877" v="1869" actId="478"/>
          <ac:picMkLst>
            <pc:docMk/>
            <pc:sldMk cId="4138373301" sldId="376"/>
            <ac:picMk id="73" creationId="{00000000-0000-0000-0000-000000000000}"/>
          </ac:picMkLst>
        </pc:picChg>
      </pc:sldChg>
      <pc:sldChg chg="addSp delSp modSp add mod setBg">
        <pc:chgData name="Widad El Ouataoui" userId="0186fd44-86f7-4805-a150-4dfe1e85452d" providerId="ADAL" clId="{479A6DD6-66CC-4926-9851-6E141DE3DE3A}" dt="2020-06-20T17:12:05.538" v="2131" actId="1076"/>
        <pc:sldMkLst>
          <pc:docMk/>
          <pc:sldMk cId="3622160918" sldId="377"/>
        </pc:sldMkLst>
        <pc:spChg chg="mod ord">
          <ac:chgData name="Widad El Ouataoui" userId="0186fd44-86f7-4805-a150-4dfe1e85452d" providerId="ADAL" clId="{479A6DD6-66CC-4926-9851-6E141DE3DE3A}" dt="2020-06-20T17:12:05.538" v="2131" actId="1076"/>
          <ac:spMkLst>
            <pc:docMk/>
            <pc:sldMk cId="3622160918" sldId="377"/>
            <ac:spMk id="3" creationId="{00000000-0000-0000-0000-000000000000}"/>
          </ac:spMkLst>
        </pc:spChg>
        <pc:spChg chg="add del mod">
          <ac:chgData name="Widad El Ouataoui" userId="0186fd44-86f7-4805-a150-4dfe1e85452d" providerId="ADAL" clId="{479A6DD6-66CC-4926-9851-6E141DE3DE3A}" dt="2020-06-20T17:10:55.460" v="2120" actId="478"/>
          <ac:spMkLst>
            <pc:docMk/>
            <pc:sldMk cId="3622160918" sldId="377"/>
            <ac:spMk id="6" creationId="{0371F09B-E827-4519-9C15-7E20C790F1D3}"/>
          </ac:spMkLst>
        </pc:spChg>
        <pc:spChg chg="add mod">
          <ac:chgData name="Widad El Ouataoui" userId="0186fd44-86f7-4805-a150-4dfe1e85452d" providerId="ADAL" clId="{479A6DD6-66CC-4926-9851-6E141DE3DE3A}" dt="2020-06-20T17:11:51.651" v="2128" actId="14100"/>
          <ac:spMkLst>
            <pc:docMk/>
            <pc:sldMk cId="3622160918" sldId="377"/>
            <ac:spMk id="7" creationId="{047B74FE-5179-4754-B2FE-15F668642001}"/>
          </ac:spMkLst>
        </pc:spChg>
        <pc:spChg chg="del">
          <ac:chgData name="Widad El Ouataoui" userId="0186fd44-86f7-4805-a150-4dfe1e85452d" providerId="ADAL" clId="{479A6DD6-66CC-4926-9851-6E141DE3DE3A}" dt="2020-06-20T17:10:54.133" v="2119" actId="478"/>
          <ac:spMkLst>
            <pc:docMk/>
            <pc:sldMk cId="3622160918" sldId="377"/>
            <ac:spMk id="17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7:11:15.126" v="2122" actId="1076"/>
          <ac:spMkLst>
            <pc:docMk/>
            <pc:sldMk cId="3622160918" sldId="377"/>
            <ac:spMk id="18" creationId="{00000000-0000-0000-0000-000000000000}"/>
          </ac:spMkLst>
        </pc:spChg>
        <pc:spChg chg="mod">
          <ac:chgData name="Widad El Ouataoui" userId="0186fd44-86f7-4805-a150-4dfe1e85452d" providerId="ADAL" clId="{479A6DD6-66CC-4926-9851-6E141DE3DE3A}" dt="2020-06-20T17:11:11.574" v="2121" actId="1076"/>
          <ac:spMkLst>
            <pc:docMk/>
            <pc:sldMk cId="3622160918" sldId="377"/>
            <ac:spMk id="19" creationId="{00000000-0000-0000-0000-000000000000}"/>
          </ac:spMkLst>
        </pc:spChg>
        <pc:picChg chg="del">
          <ac:chgData name="Widad El Ouataoui" userId="0186fd44-86f7-4805-a150-4dfe1e85452d" providerId="ADAL" clId="{479A6DD6-66CC-4926-9851-6E141DE3DE3A}" dt="2020-06-20T17:11:24.641" v="2124" actId="478"/>
          <ac:picMkLst>
            <pc:docMk/>
            <pc:sldMk cId="3622160918" sldId="377"/>
            <ac:picMk id="5" creationId="{32117E64-3F66-400F-8CCB-3A8A5E0BE3E4}"/>
          </ac:picMkLst>
        </pc:picChg>
        <pc:picChg chg="mod">
          <ac:chgData name="Widad El Ouataoui" userId="0186fd44-86f7-4805-a150-4dfe1e85452d" providerId="ADAL" clId="{479A6DD6-66CC-4926-9851-6E141DE3DE3A}" dt="2020-06-20T17:11:22.804" v="2123" actId="1076"/>
          <ac:picMkLst>
            <pc:docMk/>
            <pc:sldMk cId="3622160918" sldId="377"/>
            <ac:picMk id="34" creationId="{00000000-0000-0000-0000-000000000000}"/>
          </ac:picMkLst>
        </pc:picChg>
      </pc:sldChg>
      <pc:sldChg chg="addSp delSp modSp new mod">
        <pc:chgData name="Widad El Ouataoui" userId="0186fd44-86f7-4805-a150-4dfe1e85452d" providerId="ADAL" clId="{479A6DD6-66CC-4926-9851-6E141DE3DE3A}" dt="2020-06-20T22:12:02.641" v="3327" actId="1076"/>
        <pc:sldMkLst>
          <pc:docMk/>
          <pc:sldMk cId="2740360804" sldId="378"/>
        </pc:sldMkLst>
        <pc:spChg chg="del">
          <ac:chgData name="Widad El Ouataoui" userId="0186fd44-86f7-4805-a150-4dfe1e85452d" providerId="ADAL" clId="{479A6DD6-66CC-4926-9851-6E141DE3DE3A}" dt="2020-06-20T22:01:50.525" v="3170" actId="478"/>
          <ac:spMkLst>
            <pc:docMk/>
            <pc:sldMk cId="2740360804" sldId="378"/>
            <ac:spMk id="2" creationId="{DAA1E837-5E76-4C10-9E9F-05DFF6B4DA04}"/>
          </ac:spMkLst>
        </pc:spChg>
        <pc:spChg chg="mod">
          <ac:chgData name="Widad El Ouataoui" userId="0186fd44-86f7-4805-a150-4dfe1e85452d" providerId="ADAL" clId="{479A6DD6-66CC-4926-9851-6E141DE3DE3A}" dt="2020-06-20T22:11:09.269" v="3322" actId="1076"/>
          <ac:spMkLst>
            <pc:docMk/>
            <pc:sldMk cId="2740360804" sldId="378"/>
            <ac:spMk id="3" creationId="{79027174-A99A-43BB-934D-181BD3176CC6}"/>
          </ac:spMkLst>
        </pc:spChg>
        <pc:spChg chg="add mod">
          <ac:chgData name="Widad El Ouataoui" userId="0186fd44-86f7-4805-a150-4dfe1e85452d" providerId="ADAL" clId="{479A6DD6-66CC-4926-9851-6E141DE3DE3A}" dt="2020-06-20T22:02:10.935" v="3174" actId="207"/>
          <ac:spMkLst>
            <pc:docMk/>
            <pc:sldMk cId="2740360804" sldId="378"/>
            <ac:spMk id="5" creationId="{86FA6ED3-A72C-4B3C-AF82-E7A0BF2BFBA0}"/>
          </ac:spMkLst>
        </pc:spChg>
        <pc:spChg chg="add mod">
          <ac:chgData name="Widad El Ouataoui" userId="0186fd44-86f7-4805-a150-4dfe1e85452d" providerId="ADAL" clId="{479A6DD6-66CC-4926-9851-6E141DE3DE3A}" dt="2020-06-20T22:11:41.880" v="3324" actId="2711"/>
          <ac:spMkLst>
            <pc:docMk/>
            <pc:sldMk cId="2740360804" sldId="378"/>
            <ac:spMk id="7" creationId="{BD75A822-5B5C-4736-AD68-648982F18B45}"/>
          </ac:spMkLst>
        </pc:spChg>
        <pc:spChg chg="add mod">
          <ac:chgData name="Widad El Ouataoui" userId="0186fd44-86f7-4805-a150-4dfe1e85452d" providerId="ADAL" clId="{479A6DD6-66CC-4926-9851-6E141DE3DE3A}" dt="2020-06-20T22:11:50.961" v="3325" actId="2711"/>
          <ac:spMkLst>
            <pc:docMk/>
            <pc:sldMk cId="2740360804" sldId="378"/>
            <ac:spMk id="8" creationId="{EE861B36-04A7-44CA-8ED5-EE4764355C8E}"/>
          </ac:spMkLst>
        </pc:spChg>
        <pc:spChg chg="add mod">
          <ac:chgData name="Widad El Ouataoui" userId="0186fd44-86f7-4805-a150-4dfe1e85452d" providerId="ADAL" clId="{479A6DD6-66CC-4926-9851-6E141DE3DE3A}" dt="2020-06-20T22:04:30.855" v="3197" actId="1076"/>
          <ac:spMkLst>
            <pc:docMk/>
            <pc:sldMk cId="2740360804" sldId="378"/>
            <ac:spMk id="10" creationId="{9459E1D9-F26C-45E9-945A-3CFFF2CE0B75}"/>
          </ac:spMkLst>
        </pc:spChg>
        <pc:spChg chg="add mod">
          <ac:chgData name="Widad El Ouataoui" userId="0186fd44-86f7-4805-a150-4dfe1e85452d" providerId="ADAL" clId="{479A6DD6-66CC-4926-9851-6E141DE3DE3A}" dt="2020-06-20T22:09:31.223" v="3309" actId="255"/>
          <ac:spMkLst>
            <pc:docMk/>
            <pc:sldMk cId="2740360804" sldId="378"/>
            <ac:spMk id="11" creationId="{5FB2ACAD-6DEA-44A1-A679-50F8968594A5}"/>
          </ac:spMkLst>
        </pc:spChg>
        <pc:spChg chg="add mod">
          <ac:chgData name="Widad El Ouataoui" userId="0186fd44-86f7-4805-a150-4dfe1e85452d" providerId="ADAL" clId="{479A6DD6-66CC-4926-9851-6E141DE3DE3A}" dt="2020-06-20T22:10:13.309" v="3318" actId="1076"/>
          <ac:spMkLst>
            <pc:docMk/>
            <pc:sldMk cId="2740360804" sldId="378"/>
            <ac:spMk id="12" creationId="{EC266E81-1FC8-4251-A9BD-2F1C58BD262D}"/>
          </ac:spMkLst>
        </pc:spChg>
        <pc:spChg chg="add mod">
          <ac:chgData name="Widad El Ouataoui" userId="0186fd44-86f7-4805-a150-4dfe1e85452d" providerId="ADAL" clId="{479A6DD6-66CC-4926-9851-6E141DE3DE3A}" dt="2020-06-20T22:10:09.752" v="3317" actId="1076"/>
          <ac:spMkLst>
            <pc:docMk/>
            <pc:sldMk cId="2740360804" sldId="378"/>
            <ac:spMk id="13" creationId="{1F8B2FC7-9D4D-463D-A909-69B5E9C696F0}"/>
          </ac:spMkLst>
        </pc:spChg>
        <pc:spChg chg="add mod">
          <ac:chgData name="Widad El Ouataoui" userId="0186fd44-86f7-4805-a150-4dfe1e85452d" providerId="ADAL" clId="{479A6DD6-66CC-4926-9851-6E141DE3DE3A}" dt="2020-06-20T22:12:02.641" v="3327" actId="1076"/>
          <ac:spMkLst>
            <pc:docMk/>
            <pc:sldMk cId="2740360804" sldId="378"/>
            <ac:spMk id="14" creationId="{2353D275-6621-4415-83A7-7BB3F4D7CCB6}"/>
          </ac:spMkLst>
        </pc:spChg>
        <pc:spChg chg="add mod">
          <ac:chgData name="Widad El Ouataoui" userId="0186fd44-86f7-4805-a150-4dfe1e85452d" providerId="ADAL" clId="{479A6DD6-66CC-4926-9851-6E141DE3DE3A}" dt="2020-06-20T22:11:59.309" v="3326" actId="1076"/>
          <ac:spMkLst>
            <pc:docMk/>
            <pc:sldMk cId="2740360804" sldId="378"/>
            <ac:spMk id="15" creationId="{DA03F05C-43CE-4B20-A827-37AF2F776BE4}"/>
          </ac:spMkLst>
        </pc:spChg>
        <pc:picChg chg="add mod">
          <ac:chgData name="Widad El Ouataoui" userId="0186fd44-86f7-4805-a150-4dfe1e85452d" providerId="ADAL" clId="{479A6DD6-66CC-4926-9851-6E141DE3DE3A}" dt="2020-06-20T22:02:39.292" v="3179" actId="1076"/>
          <ac:picMkLst>
            <pc:docMk/>
            <pc:sldMk cId="2740360804" sldId="378"/>
            <ac:picMk id="6" creationId="{67960DEF-E747-40AB-8682-18465C82B5DB}"/>
          </ac:picMkLst>
        </pc:picChg>
        <pc:picChg chg="add mod">
          <ac:chgData name="Widad El Ouataoui" userId="0186fd44-86f7-4805-a150-4dfe1e85452d" providerId="ADAL" clId="{479A6DD6-66CC-4926-9851-6E141DE3DE3A}" dt="2020-06-20T22:03:42.277" v="3192" actId="14100"/>
          <ac:picMkLst>
            <pc:docMk/>
            <pc:sldMk cId="2740360804" sldId="378"/>
            <ac:picMk id="9" creationId="{13D6DE54-1245-409C-AFD8-1E6D4A53D558}"/>
          </ac:picMkLst>
        </pc:picChg>
      </pc:sldChg>
      <pc:sldChg chg="add del setBg">
        <pc:chgData name="Widad El Ouataoui" userId="0186fd44-86f7-4805-a150-4dfe1e85452d" providerId="ADAL" clId="{479A6DD6-66CC-4926-9851-6E141DE3DE3A}" dt="2020-06-20T17:15:40.265" v="2137"/>
        <pc:sldMkLst>
          <pc:docMk/>
          <pc:sldMk cId="3069778973" sldId="378"/>
        </pc:sldMkLst>
      </pc:sldChg>
      <pc:sldMasterChg chg="modAnim modSldLayout">
        <pc:chgData name="Widad El Ouataoui" userId="0186fd44-86f7-4805-a150-4dfe1e85452d" providerId="ADAL" clId="{479A6DD6-66CC-4926-9851-6E141DE3DE3A}" dt="2020-06-20T22:21:05.317" v="3353"/>
        <pc:sldMasterMkLst>
          <pc:docMk/>
          <pc:sldMasterMk cId="2678273967" sldId="2147483696"/>
        </pc:sldMasterMkLst>
        <pc:sldLayoutChg chg="modAnim">
          <pc:chgData name="Widad El Ouataoui" userId="0186fd44-86f7-4805-a150-4dfe1e85452d" providerId="ADAL" clId="{479A6DD6-66CC-4926-9851-6E141DE3DE3A}" dt="2020-06-20T22:18:49.243" v="3347"/>
          <pc:sldLayoutMkLst>
            <pc:docMk/>
            <pc:sldMasterMk cId="2678273967" sldId="2147483696"/>
            <pc:sldLayoutMk cId="1425896830" sldId="2147483724"/>
          </pc:sldLayoutMkLst>
        </pc:sldLayoutChg>
        <pc:sldLayoutChg chg="modAnim">
          <pc:chgData name="Widad El Ouataoui" userId="0186fd44-86f7-4805-a150-4dfe1e85452d" providerId="ADAL" clId="{479A6DD6-66CC-4926-9851-6E141DE3DE3A}" dt="2020-06-20T22:21:05.317" v="3353"/>
          <pc:sldLayoutMkLst>
            <pc:docMk/>
            <pc:sldMasterMk cId="2678273967" sldId="2147483696"/>
            <pc:sldLayoutMk cId="713731511" sldId="2147483799"/>
          </pc:sldLayoutMkLst>
        </pc:sldLayoutChg>
        <pc:sldLayoutChg chg="addSp delSp modSp modAnim">
          <pc:chgData name="Widad El Ouataoui" userId="0186fd44-86f7-4805-a150-4dfe1e85452d" providerId="ADAL" clId="{479A6DD6-66CC-4926-9851-6E141DE3DE3A}" dt="2020-06-20T10:22:00.717" v="100"/>
          <pc:sldLayoutMkLst>
            <pc:docMk/>
            <pc:sldMasterMk cId="2678273967" sldId="2147483696"/>
            <pc:sldLayoutMk cId="1544588600" sldId="2147483811"/>
          </pc:sldLayoutMkLst>
          <pc:spChg chg="add del">
            <ac:chgData name="Widad El Ouataoui" userId="0186fd44-86f7-4805-a150-4dfe1e85452d" providerId="ADAL" clId="{479A6DD6-66CC-4926-9851-6E141DE3DE3A}" dt="2020-06-20T10:22:00.557" v="96"/>
            <ac:spMkLst>
              <pc:docMk/>
              <pc:sldMasterMk cId="2678273967" sldId="2147483696"/>
              <pc:sldLayoutMk cId="1544588600" sldId="2147483811"/>
              <ac:spMk id="2" creationId="{00000000-0000-0000-0000-000000000000}"/>
            </ac:spMkLst>
          </pc:spChg>
          <pc:spChg chg="add del">
            <ac:chgData name="Widad El Ouataoui" userId="0186fd44-86f7-4805-a150-4dfe1e85452d" providerId="ADAL" clId="{479A6DD6-66CC-4926-9851-6E141DE3DE3A}" dt="2020-06-20T10:22:00.557" v="96"/>
            <ac:spMkLst>
              <pc:docMk/>
              <pc:sldMasterMk cId="2678273967" sldId="2147483696"/>
              <pc:sldLayoutMk cId="1544588600" sldId="2147483811"/>
              <ac:spMk id="3" creationId="{00000000-0000-0000-0000-000000000000}"/>
            </ac:spMkLst>
          </pc:spChg>
          <pc:spChg chg="add del">
            <ac:chgData name="Widad El Ouataoui" userId="0186fd44-86f7-4805-a150-4dfe1e85452d" providerId="ADAL" clId="{479A6DD6-66CC-4926-9851-6E141DE3DE3A}" dt="2020-06-20T10:22:00.557" v="96"/>
            <ac:spMkLst>
              <pc:docMk/>
              <pc:sldMasterMk cId="2678273967" sldId="2147483696"/>
              <pc:sldLayoutMk cId="1544588600" sldId="2147483811"/>
              <ac:spMk id="4" creationId="{00000000-0000-0000-0000-000000000000}"/>
            </ac:spMkLst>
          </pc:spChg>
          <pc:spChg chg="add del mod">
            <ac:chgData name="Widad El Ouataoui" userId="0186fd44-86f7-4805-a150-4dfe1e85452d" providerId="ADAL" clId="{479A6DD6-66CC-4926-9851-6E141DE3DE3A}" dt="2020-06-20T10:22:00.667" v="98"/>
            <ac:spMkLst>
              <pc:docMk/>
              <pc:sldMasterMk cId="2678273967" sldId="2147483696"/>
              <pc:sldLayoutMk cId="1544588600" sldId="2147483811"/>
              <ac:spMk id="5" creationId="{40E7DAB2-9926-481E-89C5-135C12A13C0E}"/>
            </ac:spMkLst>
          </pc:spChg>
          <pc:spChg chg="add del mod">
            <ac:chgData name="Widad El Ouataoui" userId="0186fd44-86f7-4805-a150-4dfe1e85452d" providerId="ADAL" clId="{479A6DD6-66CC-4926-9851-6E141DE3DE3A}" dt="2020-06-20T10:22:00.524" v="95"/>
            <ac:spMkLst>
              <pc:docMk/>
              <pc:sldMasterMk cId="2678273967" sldId="2147483696"/>
              <pc:sldLayoutMk cId="1544588600" sldId="2147483811"/>
              <ac:spMk id="6" creationId="{FB3A1621-10A3-4B07-BDC5-074D59FCD6F2}"/>
            </ac:spMkLst>
          </pc:spChg>
          <pc:spChg chg="add del mod">
            <ac:chgData name="Widad El Ouataoui" userId="0186fd44-86f7-4805-a150-4dfe1e85452d" providerId="ADAL" clId="{479A6DD6-66CC-4926-9851-6E141DE3DE3A}" dt="2020-06-20T10:22:00.524" v="95"/>
            <ac:spMkLst>
              <pc:docMk/>
              <pc:sldMasterMk cId="2678273967" sldId="2147483696"/>
              <pc:sldLayoutMk cId="1544588600" sldId="2147483811"/>
              <ac:spMk id="7" creationId="{B34B7CD8-BE1F-4917-A27B-9EB497E931A7}"/>
            </ac:spMkLst>
          </pc:spChg>
        </pc:sldLayoutChg>
      </pc:sldMasterChg>
    </pc:docChg>
  </pc:docChgLst>
  <pc:docChgLst>
    <pc:chgData name="Widad El Ouataoui" userId="0186fd44-86f7-4805-a150-4dfe1e85452d" providerId="ADAL" clId="{2B57B2BA-54FB-4AC2-A547-89872E120A4A}"/>
    <pc:docChg chg="undo custSel addSld delSld modSld">
      <pc:chgData name="Widad El Ouataoui" userId="0186fd44-86f7-4805-a150-4dfe1e85452d" providerId="ADAL" clId="{2B57B2BA-54FB-4AC2-A547-89872E120A4A}" dt="2020-06-22T22:12:44.801" v="770" actId="20577"/>
      <pc:docMkLst>
        <pc:docMk/>
      </pc:docMkLst>
      <pc:sldChg chg="add del">
        <pc:chgData name="Widad El Ouataoui" userId="0186fd44-86f7-4805-a150-4dfe1e85452d" providerId="ADAL" clId="{2B57B2BA-54FB-4AC2-A547-89872E120A4A}" dt="2020-06-21T12:41:07.469" v="112" actId="47"/>
        <pc:sldMkLst>
          <pc:docMk/>
          <pc:sldMk cId="701282035" sldId="257"/>
        </pc:sldMkLst>
      </pc:sldChg>
      <pc:sldChg chg="add del">
        <pc:chgData name="Widad El Ouataoui" userId="0186fd44-86f7-4805-a150-4dfe1e85452d" providerId="ADAL" clId="{2B57B2BA-54FB-4AC2-A547-89872E120A4A}" dt="2020-06-21T12:41:09.705" v="124" actId="47"/>
        <pc:sldMkLst>
          <pc:docMk/>
          <pc:sldMk cId="921712323" sldId="258"/>
        </pc:sldMkLst>
      </pc:sldChg>
      <pc:sldChg chg="add del">
        <pc:chgData name="Widad El Ouataoui" userId="0186fd44-86f7-4805-a150-4dfe1e85452d" providerId="ADAL" clId="{2B57B2BA-54FB-4AC2-A547-89872E120A4A}" dt="2020-06-21T12:41:09.310" v="122" actId="47"/>
        <pc:sldMkLst>
          <pc:docMk/>
          <pc:sldMk cId="1166492389" sldId="259"/>
        </pc:sldMkLst>
      </pc:sldChg>
      <pc:sldChg chg="del">
        <pc:chgData name="Widad El Ouataoui" userId="0186fd44-86f7-4805-a150-4dfe1e85452d" providerId="ADAL" clId="{2B57B2BA-54FB-4AC2-A547-89872E120A4A}" dt="2020-06-21T12:33:26.984" v="39" actId="47"/>
        <pc:sldMkLst>
          <pc:docMk/>
          <pc:sldMk cId="1095706417" sldId="260"/>
        </pc:sldMkLst>
      </pc:sldChg>
      <pc:sldChg chg="del">
        <pc:chgData name="Widad El Ouataoui" userId="0186fd44-86f7-4805-a150-4dfe1e85452d" providerId="ADAL" clId="{2B57B2BA-54FB-4AC2-A547-89872E120A4A}" dt="2020-06-21T12:33:25.775" v="30" actId="47"/>
        <pc:sldMkLst>
          <pc:docMk/>
          <pc:sldMk cId="2608214625" sldId="261"/>
        </pc:sldMkLst>
      </pc:sldChg>
      <pc:sldChg chg="add del">
        <pc:chgData name="Widad El Ouataoui" userId="0186fd44-86f7-4805-a150-4dfe1e85452d" providerId="ADAL" clId="{2B57B2BA-54FB-4AC2-A547-89872E120A4A}" dt="2020-06-21T12:41:09.129" v="121" actId="47"/>
        <pc:sldMkLst>
          <pc:docMk/>
          <pc:sldMk cId="2389681023" sldId="266"/>
        </pc:sldMkLst>
      </pc:sldChg>
      <pc:sldChg chg="add del">
        <pc:chgData name="Widad El Ouataoui" userId="0186fd44-86f7-4805-a150-4dfe1e85452d" providerId="ADAL" clId="{2B57B2BA-54FB-4AC2-A547-89872E120A4A}" dt="2020-06-21T12:41:08.576" v="118" actId="47"/>
        <pc:sldMkLst>
          <pc:docMk/>
          <pc:sldMk cId="88440090" sldId="268"/>
        </pc:sldMkLst>
      </pc:sldChg>
      <pc:sldChg chg="add del">
        <pc:chgData name="Widad El Ouataoui" userId="0186fd44-86f7-4805-a150-4dfe1e85452d" providerId="ADAL" clId="{2B57B2BA-54FB-4AC2-A547-89872E120A4A}" dt="2020-06-21T12:41:08.211" v="116" actId="47"/>
        <pc:sldMkLst>
          <pc:docMk/>
          <pc:sldMk cId="529199244" sldId="270"/>
        </pc:sldMkLst>
      </pc:sldChg>
      <pc:sldChg chg="add del">
        <pc:chgData name="Widad El Ouataoui" userId="0186fd44-86f7-4805-a150-4dfe1e85452d" providerId="ADAL" clId="{2B57B2BA-54FB-4AC2-A547-89872E120A4A}" dt="2020-06-21T12:41:08.042" v="115" actId="47"/>
        <pc:sldMkLst>
          <pc:docMk/>
          <pc:sldMk cId="2331211131" sldId="272"/>
        </pc:sldMkLst>
      </pc:sldChg>
      <pc:sldChg chg="add del">
        <pc:chgData name="Widad El Ouataoui" userId="0186fd44-86f7-4805-a150-4dfe1e85452d" providerId="ADAL" clId="{2B57B2BA-54FB-4AC2-A547-89872E120A4A}" dt="2020-06-21T12:41:07.807" v="114" actId="47"/>
        <pc:sldMkLst>
          <pc:docMk/>
          <pc:sldMk cId="624219325" sldId="273"/>
        </pc:sldMkLst>
      </pc:sldChg>
      <pc:sldChg chg="add del">
        <pc:chgData name="Widad El Ouataoui" userId="0186fd44-86f7-4805-a150-4dfe1e85452d" providerId="ADAL" clId="{2B57B2BA-54FB-4AC2-A547-89872E120A4A}" dt="2020-06-21T12:41:08.796" v="119" actId="47"/>
        <pc:sldMkLst>
          <pc:docMk/>
          <pc:sldMk cId="7231831" sldId="275"/>
        </pc:sldMkLst>
      </pc:sldChg>
      <pc:sldChg chg="add del">
        <pc:chgData name="Widad El Ouataoui" userId="0186fd44-86f7-4805-a150-4dfe1e85452d" providerId="ADAL" clId="{2B57B2BA-54FB-4AC2-A547-89872E120A4A}" dt="2020-06-21T12:41:06.967" v="109" actId="47"/>
        <pc:sldMkLst>
          <pc:docMk/>
          <pc:sldMk cId="4055126440" sldId="276"/>
        </pc:sldMkLst>
      </pc:sldChg>
      <pc:sldChg chg="add del">
        <pc:chgData name="Widad El Ouataoui" userId="0186fd44-86f7-4805-a150-4dfe1e85452d" providerId="ADAL" clId="{2B57B2BA-54FB-4AC2-A547-89872E120A4A}" dt="2020-06-21T12:41:08.380" v="117" actId="47"/>
        <pc:sldMkLst>
          <pc:docMk/>
          <pc:sldMk cId="2789004987" sldId="278"/>
        </pc:sldMkLst>
      </pc:sldChg>
      <pc:sldChg chg="add del">
        <pc:chgData name="Widad El Ouataoui" userId="0186fd44-86f7-4805-a150-4dfe1e85452d" providerId="ADAL" clId="{2B57B2BA-54FB-4AC2-A547-89872E120A4A}" dt="2020-06-21T12:41:07.298" v="111" actId="47"/>
        <pc:sldMkLst>
          <pc:docMk/>
          <pc:sldMk cId="3096214016" sldId="279"/>
        </pc:sldMkLst>
      </pc:sldChg>
      <pc:sldChg chg="add del">
        <pc:chgData name="Widad El Ouataoui" userId="0186fd44-86f7-4805-a150-4dfe1e85452d" providerId="ADAL" clId="{2B57B2BA-54FB-4AC2-A547-89872E120A4A}" dt="2020-06-21T12:41:07.136" v="110" actId="47"/>
        <pc:sldMkLst>
          <pc:docMk/>
          <pc:sldMk cId="2510562611" sldId="280"/>
        </pc:sldMkLst>
      </pc:sldChg>
      <pc:sldChg chg="add del">
        <pc:chgData name="Widad El Ouataoui" userId="0186fd44-86f7-4805-a150-4dfe1e85452d" providerId="ADAL" clId="{2B57B2BA-54FB-4AC2-A547-89872E120A4A}" dt="2020-06-21T12:41:06.735" v="108" actId="47"/>
        <pc:sldMkLst>
          <pc:docMk/>
          <pc:sldMk cId="2216750033" sldId="281"/>
        </pc:sldMkLst>
      </pc:sldChg>
      <pc:sldChg chg="del">
        <pc:chgData name="Widad El Ouataoui" userId="0186fd44-86f7-4805-a150-4dfe1e85452d" providerId="ADAL" clId="{2B57B2BA-54FB-4AC2-A547-89872E120A4A}" dt="2020-06-21T12:33:30.406" v="65" actId="47"/>
        <pc:sldMkLst>
          <pc:docMk/>
          <pc:sldMk cId="2197059056" sldId="283"/>
        </pc:sldMkLst>
      </pc:sldChg>
      <pc:sldChg chg="add del">
        <pc:chgData name="Widad El Ouataoui" userId="0186fd44-86f7-4805-a150-4dfe1e85452d" providerId="ADAL" clId="{2B57B2BA-54FB-4AC2-A547-89872E120A4A}" dt="2020-06-21T12:41:08.977" v="120" actId="47"/>
        <pc:sldMkLst>
          <pc:docMk/>
          <pc:sldMk cId="1417960774" sldId="284"/>
        </pc:sldMkLst>
      </pc:sldChg>
      <pc:sldChg chg="del">
        <pc:chgData name="Widad El Ouataoui" userId="0186fd44-86f7-4805-a150-4dfe1e85452d" providerId="ADAL" clId="{2B57B2BA-54FB-4AC2-A547-89872E120A4A}" dt="2020-06-21T12:33:29.905" v="64" actId="47"/>
        <pc:sldMkLst>
          <pc:docMk/>
          <pc:sldMk cId="3182519115" sldId="285"/>
        </pc:sldMkLst>
      </pc:sldChg>
      <pc:sldChg chg="del">
        <pc:chgData name="Widad El Ouataoui" userId="0186fd44-86f7-4805-a150-4dfe1e85452d" providerId="ADAL" clId="{2B57B2BA-54FB-4AC2-A547-89872E120A4A}" dt="2020-06-21T12:33:29.520" v="63" actId="47"/>
        <pc:sldMkLst>
          <pc:docMk/>
          <pc:sldMk cId="2901856951" sldId="286"/>
        </pc:sldMkLst>
      </pc:sldChg>
      <pc:sldChg chg="del">
        <pc:chgData name="Widad El Ouataoui" userId="0186fd44-86f7-4805-a150-4dfe1e85452d" providerId="ADAL" clId="{2B57B2BA-54FB-4AC2-A547-89872E120A4A}" dt="2020-06-21T12:33:29.404" v="61" actId="47"/>
        <pc:sldMkLst>
          <pc:docMk/>
          <pc:sldMk cId="3633582118" sldId="287"/>
        </pc:sldMkLst>
      </pc:sldChg>
      <pc:sldChg chg="del">
        <pc:chgData name="Widad El Ouataoui" userId="0186fd44-86f7-4805-a150-4dfe1e85452d" providerId="ADAL" clId="{2B57B2BA-54FB-4AC2-A547-89872E120A4A}" dt="2020-06-21T12:33:28.397" v="55" actId="47"/>
        <pc:sldMkLst>
          <pc:docMk/>
          <pc:sldMk cId="834278893" sldId="288"/>
        </pc:sldMkLst>
      </pc:sldChg>
      <pc:sldChg chg="del">
        <pc:chgData name="Widad El Ouataoui" userId="0186fd44-86f7-4805-a150-4dfe1e85452d" providerId="ADAL" clId="{2B57B2BA-54FB-4AC2-A547-89872E120A4A}" dt="2020-06-21T12:33:28.336" v="54" actId="47"/>
        <pc:sldMkLst>
          <pc:docMk/>
          <pc:sldMk cId="4121850181" sldId="289"/>
        </pc:sldMkLst>
      </pc:sldChg>
      <pc:sldChg chg="del">
        <pc:chgData name="Widad El Ouataoui" userId="0186fd44-86f7-4805-a150-4dfe1e85452d" providerId="ADAL" clId="{2B57B2BA-54FB-4AC2-A547-89872E120A4A}" dt="2020-06-21T12:33:28.299" v="53" actId="47"/>
        <pc:sldMkLst>
          <pc:docMk/>
          <pc:sldMk cId="940894386" sldId="290"/>
        </pc:sldMkLst>
      </pc:sldChg>
      <pc:sldChg chg="del">
        <pc:chgData name="Widad El Ouataoui" userId="0186fd44-86f7-4805-a150-4dfe1e85452d" providerId="ADAL" clId="{2B57B2BA-54FB-4AC2-A547-89872E120A4A}" dt="2020-06-21T12:33:29.366" v="60" actId="47"/>
        <pc:sldMkLst>
          <pc:docMk/>
          <pc:sldMk cId="3963721401" sldId="291"/>
        </pc:sldMkLst>
      </pc:sldChg>
      <pc:sldChg chg="del">
        <pc:chgData name="Widad El Ouataoui" userId="0186fd44-86f7-4805-a150-4dfe1e85452d" providerId="ADAL" clId="{2B57B2BA-54FB-4AC2-A547-89872E120A4A}" dt="2020-06-21T12:33:29.319" v="59" actId="47"/>
        <pc:sldMkLst>
          <pc:docMk/>
          <pc:sldMk cId="939478252" sldId="292"/>
        </pc:sldMkLst>
      </pc:sldChg>
      <pc:sldChg chg="del">
        <pc:chgData name="Widad El Ouataoui" userId="0186fd44-86f7-4805-a150-4dfe1e85452d" providerId="ADAL" clId="{2B57B2BA-54FB-4AC2-A547-89872E120A4A}" dt="2020-06-21T12:33:28.258" v="52" actId="47"/>
        <pc:sldMkLst>
          <pc:docMk/>
          <pc:sldMk cId="988839293" sldId="293"/>
        </pc:sldMkLst>
      </pc:sldChg>
      <pc:sldChg chg="del">
        <pc:chgData name="Widad El Ouataoui" userId="0186fd44-86f7-4805-a150-4dfe1e85452d" providerId="ADAL" clId="{2B57B2BA-54FB-4AC2-A547-89872E120A4A}" dt="2020-06-21T12:33:30.453" v="66" actId="47"/>
        <pc:sldMkLst>
          <pc:docMk/>
          <pc:sldMk cId="1028908064" sldId="294"/>
        </pc:sldMkLst>
      </pc:sldChg>
      <pc:sldChg chg="del">
        <pc:chgData name="Widad El Ouataoui" userId="0186fd44-86f7-4805-a150-4dfe1e85452d" providerId="ADAL" clId="{2B57B2BA-54FB-4AC2-A547-89872E120A4A}" dt="2020-06-21T12:33:29.466" v="62" actId="47"/>
        <pc:sldMkLst>
          <pc:docMk/>
          <pc:sldMk cId="153701470" sldId="295"/>
        </pc:sldMkLst>
      </pc:sldChg>
      <pc:sldChg chg="del">
        <pc:chgData name="Widad El Ouataoui" userId="0186fd44-86f7-4805-a150-4dfe1e85452d" providerId="ADAL" clId="{2B57B2BA-54FB-4AC2-A547-89872E120A4A}" dt="2020-06-21T12:33:28.770" v="57" actId="47"/>
        <pc:sldMkLst>
          <pc:docMk/>
          <pc:sldMk cId="439506262" sldId="297"/>
        </pc:sldMkLst>
      </pc:sldChg>
      <pc:sldChg chg="del">
        <pc:chgData name="Widad El Ouataoui" userId="0186fd44-86f7-4805-a150-4dfe1e85452d" providerId="ADAL" clId="{2B57B2BA-54FB-4AC2-A547-89872E120A4A}" dt="2020-06-21T12:33:27.685" v="49" actId="47"/>
        <pc:sldMkLst>
          <pc:docMk/>
          <pc:sldMk cId="332099201" sldId="298"/>
        </pc:sldMkLst>
      </pc:sldChg>
      <pc:sldChg chg="del">
        <pc:chgData name="Widad El Ouataoui" userId="0186fd44-86f7-4805-a150-4dfe1e85452d" providerId="ADAL" clId="{2B57B2BA-54FB-4AC2-A547-89872E120A4A}" dt="2020-06-21T12:33:29.282" v="58" actId="47"/>
        <pc:sldMkLst>
          <pc:docMk/>
          <pc:sldMk cId="2155445910" sldId="299"/>
        </pc:sldMkLst>
      </pc:sldChg>
      <pc:sldChg chg="del">
        <pc:chgData name="Widad El Ouataoui" userId="0186fd44-86f7-4805-a150-4dfe1e85452d" providerId="ADAL" clId="{2B57B2BA-54FB-4AC2-A547-89872E120A4A}" dt="2020-06-21T12:33:27.331" v="48" actId="47"/>
        <pc:sldMkLst>
          <pc:docMk/>
          <pc:sldMk cId="1805326620" sldId="300"/>
        </pc:sldMkLst>
      </pc:sldChg>
      <pc:sldChg chg="del">
        <pc:chgData name="Widad El Ouataoui" userId="0186fd44-86f7-4805-a150-4dfe1e85452d" providerId="ADAL" clId="{2B57B2BA-54FB-4AC2-A547-89872E120A4A}" dt="2020-06-21T12:33:27.262" v="47" actId="47"/>
        <pc:sldMkLst>
          <pc:docMk/>
          <pc:sldMk cId="3678458859" sldId="301"/>
        </pc:sldMkLst>
      </pc:sldChg>
      <pc:sldChg chg="del">
        <pc:chgData name="Widad El Ouataoui" userId="0186fd44-86f7-4805-a150-4dfe1e85452d" providerId="ADAL" clId="{2B57B2BA-54FB-4AC2-A547-89872E120A4A}" dt="2020-06-21T12:33:27.246" v="46" actId="47"/>
        <pc:sldMkLst>
          <pc:docMk/>
          <pc:sldMk cId="111530429" sldId="302"/>
        </pc:sldMkLst>
      </pc:sldChg>
      <pc:sldChg chg="del">
        <pc:chgData name="Widad El Ouataoui" userId="0186fd44-86f7-4805-a150-4dfe1e85452d" providerId="ADAL" clId="{2B57B2BA-54FB-4AC2-A547-89872E120A4A}" dt="2020-06-21T12:33:27.138" v="43" actId="47"/>
        <pc:sldMkLst>
          <pc:docMk/>
          <pc:sldMk cId="2982476254" sldId="303"/>
        </pc:sldMkLst>
      </pc:sldChg>
      <pc:sldChg chg="del">
        <pc:chgData name="Widad El Ouataoui" userId="0186fd44-86f7-4805-a150-4dfe1e85452d" providerId="ADAL" clId="{2B57B2BA-54FB-4AC2-A547-89872E120A4A}" dt="2020-06-21T12:33:27.104" v="42" actId="47"/>
        <pc:sldMkLst>
          <pc:docMk/>
          <pc:sldMk cId="1857639404" sldId="304"/>
        </pc:sldMkLst>
      </pc:sldChg>
      <pc:sldChg chg="del">
        <pc:chgData name="Widad El Ouataoui" userId="0186fd44-86f7-4805-a150-4dfe1e85452d" providerId="ADAL" clId="{2B57B2BA-54FB-4AC2-A547-89872E120A4A}" dt="2020-06-21T12:33:27.057" v="41" actId="47"/>
        <pc:sldMkLst>
          <pc:docMk/>
          <pc:sldMk cId="3752404782" sldId="305"/>
        </pc:sldMkLst>
      </pc:sldChg>
      <pc:sldChg chg="del">
        <pc:chgData name="Widad El Ouataoui" userId="0186fd44-86f7-4805-a150-4dfe1e85452d" providerId="ADAL" clId="{2B57B2BA-54FB-4AC2-A547-89872E120A4A}" dt="2020-06-21T12:33:27.010" v="40" actId="47"/>
        <pc:sldMkLst>
          <pc:docMk/>
          <pc:sldMk cId="433460845" sldId="306"/>
        </pc:sldMkLst>
      </pc:sldChg>
      <pc:sldChg chg="del">
        <pc:chgData name="Widad El Ouataoui" userId="0186fd44-86f7-4805-a150-4dfe1e85452d" providerId="ADAL" clId="{2B57B2BA-54FB-4AC2-A547-89872E120A4A}" dt="2020-06-21T12:33:26.498" v="38" actId="47"/>
        <pc:sldMkLst>
          <pc:docMk/>
          <pc:sldMk cId="3070383156" sldId="307"/>
        </pc:sldMkLst>
      </pc:sldChg>
      <pc:sldChg chg="del">
        <pc:chgData name="Widad El Ouataoui" userId="0186fd44-86f7-4805-a150-4dfe1e85452d" providerId="ADAL" clId="{2B57B2BA-54FB-4AC2-A547-89872E120A4A}" dt="2020-06-21T12:33:26.137" v="37" actId="47"/>
        <pc:sldMkLst>
          <pc:docMk/>
          <pc:sldMk cId="1003088655" sldId="309"/>
        </pc:sldMkLst>
      </pc:sldChg>
      <pc:sldChg chg="del">
        <pc:chgData name="Widad El Ouataoui" userId="0186fd44-86f7-4805-a150-4dfe1e85452d" providerId="ADAL" clId="{2B57B2BA-54FB-4AC2-A547-89872E120A4A}" dt="2020-06-21T12:33:27.199" v="45" actId="47"/>
        <pc:sldMkLst>
          <pc:docMk/>
          <pc:sldMk cId="2364507468" sldId="310"/>
        </pc:sldMkLst>
      </pc:sldChg>
      <pc:sldChg chg="add del">
        <pc:chgData name="Widad El Ouataoui" userId="0186fd44-86f7-4805-a150-4dfe1e85452d" providerId="ADAL" clId="{2B57B2BA-54FB-4AC2-A547-89872E120A4A}" dt="2020-06-21T12:41:07.654" v="113" actId="47"/>
        <pc:sldMkLst>
          <pc:docMk/>
          <pc:sldMk cId="1298726921" sldId="311"/>
        </pc:sldMkLst>
      </pc:sldChg>
      <pc:sldChg chg="del">
        <pc:chgData name="Widad El Ouataoui" userId="0186fd44-86f7-4805-a150-4dfe1e85452d" providerId="ADAL" clId="{2B57B2BA-54FB-4AC2-A547-89872E120A4A}" dt="2020-06-21T12:33:26.042" v="35" actId="47"/>
        <pc:sldMkLst>
          <pc:docMk/>
          <pc:sldMk cId="1001295950" sldId="312"/>
        </pc:sldMkLst>
      </pc:sldChg>
      <pc:sldChg chg="del">
        <pc:chgData name="Widad El Ouataoui" userId="0186fd44-86f7-4805-a150-4dfe1e85452d" providerId="ADAL" clId="{2B57B2BA-54FB-4AC2-A547-89872E120A4A}" dt="2020-06-21T12:33:26.073" v="36" actId="47"/>
        <pc:sldMkLst>
          <pc:docMk/>
          <pc:sldMk cId="3302230438" sldId="314"/>
        </pc:sldMkLst>
      </pc:sldChg>
      <pc:sldChg chg="del">
        <pc:chgData name="Widad El Ouataoui" userId="0186fd44-86f7-4805-a150-4dfe1e85452d" providerId="ADAL" clId="{2B57B2BA-54FB-4AC2-A547-89872E120A4A}" dt="2020-06-21T12:33:24.572" v="24" actId="47"/>
        <pc:sldMkLst>
          <pc:docMk/>
          <pc:sldMk cId="2707058714" sldId="315"/>
        </pc:sldMkLst>
      </pc:sldChg>
      <pc:sldChg chg="del">
        <pc:chgData name="Widad El Ouataoui" userId="0186fd44-86f7-4805-a150-4dfe1e85452d" providerId="ADAL" clId="{2B57B2BA-54FB-4AC2-A547-89872E120A4A}" dt="2020-06-21T12:33:25.844" v="31" actId="47"/>
        <pc:sldMkLst>
          <pc:docMk/>
          <pc:sldMk cId="3021724526" sldId="316"/>
        </pc:sldMkLst>
      </pc:sldChg>
      <pc:sldChg chg="del">
        <pc:chgData name="Widad El Ouataoui" userId="0186fd44-86f7-4805-a150-4dfe1e85452d" providerId="ADAL" clId="{2B57B2BA-54FB-4AC2-A547-89872E120A4A}" dt="2020-06-21T12:33:25.982" v="34" actId="47"/>
        <pc:sldMkLst>
          <pc:docMk/>
          <pc:sldMk cId="1509193529" sldId="317"/>
        </pc:sldMkLst>
      </pc:sldChg>
      <pc:sldChg chg="del">
        <pc:chgData name="Widad El Ouataoui" userId="0186fd44-86f7-4805-a150-4dfe1e85452d" providerId="ADAL" clId="{2B57B2BA-54FB-4AC2-A547-89872E120A4A}" dt="2020-06-21T12:33:25.913" v="32" actId="47"/>
        <pc:sldMkLst>
          <pc:docMk/>
          <pc:sldMk cId="3197650827" sldId="318"/>
        </pc:sldMkLst>
      </pc:sldChg>
      <pc:sldChg chg="del">
        <pc:chgData name="Widad El Ouataoui" userId="0186fd44-86f7-4805-a150-4dfe1e85452d" providerId="ADAL" clId="{2B57B2BA-54FB-4AC2-A547-89872E120A4A}" dt="2020-06-21T12:33:24.610" v="25" actId="47"/>
        <pc:sldMkLst>
          <pc:docMk/>
          <pc:sldMk cId="3847703818" sldId="319"/>
        </pc:sldMkLst>
      </pc:sldChg>
      <pc:sldChg chg="del">
        <pc:chgData name="Widad El Ouataoui" userId="0186fd44-86f7-4805-a150-4dfe1e85452d" providerId="ADAL" clId="{2B57B2BA-54FB-4AC2-A547-89872E120A4A}" dt="2020-06-21T12:33:25.697" v="29" actId="47"/>
        <pc:sldMkLst>
          <pc:docMk/>
          <pc:sldMk cId="371946885" sldId="320"/>
        </pc:sldMkLst>
      </pc:sldChg>
      <pc:sldChg chg="del">
        <pc:chgData name="Widad El Ouataoui" userId="0186fd44-86f7-4805-a150-4dfe1e85452d" providerId="ADAL" clId="{2B57B2BA-54FB-4AC2-A547-89872E120A4A}" dt="2020-06-21T12:33:24.657" v="26" actId="47"/>
        <pc:sldMkLst>
          <pc:docMk/>
          <pc:sldMk cId="2354362778" sldId="321"/>
        </pc:sldMkLst>
      </pc:sldChg>
      <pc:sldChg chg="del">
        <pc:chgData name="Widad El Ouataoui" userId="0186fd44-86f7-4805-a150-4dfe1e85452d" providerId="ADAL" clId="{2B57B2BA-54FB-4AC2-A547-89872E120A4A}" dt="2020-06-21T12:33:27.173" v="44" actId="47"/>
        <pc:sldMkLst>
          <pc:docMk/>
          <pc:sldMk cId="1437264611" sldId="322"/>
        </pc:sldMkLst>
      </pc:sldChg>
      <pc:sldChg chg="del">
        <pc:chgData name="Widad El Ouataoui" userId="0186fd44-86f7-4805-a150-4dfe1e85452d" providerId="ADAL" clId="{2B57B2BA-54FB-4AC2-A547-89872E120A4A}" dt="2020-06-21T12:33:24.378" v="20" actId="47"/>
        <pc:sldMkLst>
          <pc:docMk/>
          <pc:sldMk cId="3860098615" sldId="323"/>
        </pc:sldMkLst>
      </pc:sldChg>
      <pc:sldChg chg="del">
        <pc:chgData name="Widad El Ouataoui" userId="0186fd44-86f7-4805-a150-4dfe1e85452d" providerId="ADAL" clId="{2B57B2BA-54FB-4AC2-A547-89872E120A4A}" dt="2020-06-21T12:33:25.205" v="28" actId="47"/>
        <pc:sldMkLst>
          <pc:docMk/>
          <pc:sldMk cId="2589968756" sldId="324"/>
        </pc:sldMkLst>
      </pc:sldChg>
      <pc:sldChg chg="del">
        <pc:chgData name="Widad El Ouataoui" userId="0186fd44-86f7-4805-a150-4dfe1e85452d" providerId="ADAL" clId="{2B57B2BA-54FB-4AC2-A547-89872E120A4A}" dt="2020-06-21T12:33:24.425" v="21" actId="47"/>
        <pc:sldMkLst>
          <pc:docMk/>
          <pc:sldMk cId="1718375302" sldId="325"/>
        </pc:sldMkLst>
      </pc:sldChg>
      <pc:sldChg chg="del">
        <pc:chgData name="Widad El Ouataoui" userId="0186fd44-86f7-4805-a150-4dfe1e85452d" providerId="ADAL" clId="{2B57B2BA-54FB-4AC2-A547-89872E120A4A}" dt="2020-06-21T12:33:24.510" v="23" actId="47"/>
        <pc:sldMkLst>
          <pc:docMk/>
          <pc:sldMk cId="684641556" sldId="326"/>
        </pc:sldMkLst>
      </pc:sldChg>
      <pc:sldChg chg="del">
        <pc:chgData name="Widad El Ouataoui" userId="0186fd44-86f7-4805-a150-4dfe1e85452d" providerId="ADAL" clId="{2B57B2BA-54FB-4AC2-A547-89872E120A4A}" dt="2020-06-21T12:33:28.214" v="51" actId="47"/>
        <pc:sldMkLst>
          <pc:docMk/>
          <pc:sldMk cId="1786084280" sldId="327"/>
        </pc:sldMkLst>
      </pc:sldChg>
      <pc:sldChg chg="del">
        <pc:chgData name="Widad El Ouataoui" userId="0186fd44-86f7-4805-a150-4dfe1e85452d" providerId="ADAL" clId="{2B57B2BA-54FB-4AC2-A547-89872E120A4A}" dt="2020-06-21T12:33:28.175" v="50" actId="47"/>
        <pc:sldMkLst>
          <pc:docMk/>
          <pc:sldMk cId="3570038457" sldId="329"/>
        </pc:sldMkLst>
      </pc:sldChg>
      <pc:sldChg chg="del">
        <pc:chgData name="Widad El Ouataoui" userId="0186fd44-86f7-4805-a150-4dfe1e85452d" providerId="ADAL" clId="{2B57B2BA-54FB-4AC2-A547-89872E120A4A}" dt="2020-06-21T12:33:24.153" v="16" actId="47"/>
        <pc:sldMkLst>
          <pc:docMk/>
          <pc:sldMk cId="3207392822" sldId="330"/>
        </pc:sldMkLst>
      </pc:sldChg>
      <pc:sldChg chg="del">
        <pc:chgData name="Widad El Ouataoui" userId="0186fd44-86f7-4805-a150-4dfe1e85452d" providerId="ADAL" clId="{2B57B2BA-54FB-4AC2-A547-89872E120A4A}" dt="2020-06-21T12:33:23.655" v="15" actId="47"/>
        <pc:sldMkLst>
          <pc:docMk/>
          <pc:sldMk cId="3287494293" sldId="331"/>
        </pc:sldMkLst>
      </pc:sldChg>
      <pc:sldChg chg="del">
        <pc:chgData name="Widad El Ouataoui" userId="0186fd44-86f7-4805-a150-4dfe1e85452d" providerId="ADAL" clId="{2B57B2BA-54FB-4AC2-A547-89872E120A4A}" dt="2020-06-21T12:33:24.695" v="27" actId="47"/>
        <pc:sldMkLst>
          <pc:docMk/>
          <pc:sldMk cId="2892280306" sldId="332"/>
        </pc:sldMkLst>
      </pc:sldChg>
      <pc:sldChg chg="del">
        <pc:chgData name="Widad El Ouataoui" userId="0186fd44-86f7-4805-a150-4dfe1e85452d" providerId="ADAL" clId="{2B57B2BA-54FB-4AC2-A547-89872E120A4A}" dt="2020-06-21T12:33:24.327" v="19" actId="47"/>
        <pc:sldMkLst>
          <pc:docMk/>
          <pc:sldMk cId="3653961205" sldId="334"/>
        </pc:sldMkLst>
      </pc:sldChg>
      <pc:sldChg chg="del">
        <pc:chgData name="Widad El Ouataoui" userId="0186fd44-86f7-4805-a150-4dfe1e85452d" providerId="ADAL" clId="{2B57B2BA-54FB-4AC2-A547-89872E120A4A}" dt="2020-06-21T12:33:24.275" v="18" actId="47"/>
        <pc:sldMkLst>
          <pc:docMk/>
          <pc:sldMk cId="3613337853" sldId="336"/>
        </pc:sldMkLst>
      </pc:sldChg>
      <pc:sldChg chg="del">
        <pc:chgData name="Widad El Ouataoui" userId="0186fd44-86f7-4805-a150-4dfe1e85452d" providerId="ADAL" clId="{2B57B2BA-54FB-4AC2-A547-89872E120A4A}" dt="2020-06-21T12:33:24.231" v="17" actId="47"/>
        <pc:sldMkLst>
          <pc:docMk/>
          <pc:sldMk cId="3728416284" sldId="337"/>
        </pc:sldMkLst>
      </pc:sldChg>
      <pc:sldChg chg="del">
        <pc:chgData name="Widad El Ouataoui" userId="0186fd44-86f7-4805-a150-4dfe1e85452d" providerId="ADAL" clId="{2B57B2BA-54FB-4AC2-A547-89872E120A4A}" dt="2020-06-21T12:33:23.408" v="14" actId="47"/>
        <pc:sldMkLst>
          <pc:docMk/>
          <pc:sldMk cId="551640058" sldId="338"/>
        </pc:sldMkLst>
      </pc:sldChg>
      <pc:sldChg chg="del">
        <pc:chgData name="Widad El Ouataoui" userId="0186fd44-86f7-4805-a150-4dfe1e85452d" providerId="ADAL" clId="{2B57B2BA-54FB-4AC2-A547-89872E120A4A}" dt="2020-06-21T12:33:25.960" v="33" actId="47"/>
        <pc:sldMkLst>
          <pc:docMk/>
          <pc:sldMk cId="2376114967" sldId="339"/>
        </pc:sldMkLst>
      </pc:sldChg>
      <pc:sldChg chg="del">
        <pc:chgData name="Widad El Ouataoui" userId="0186fd44-86f7-4805-a150-4dfe1e85452d" providerId="ADAL" clId="{2B57B2BA-54FB-4AC2-A547-89872E120A4A}" dt="2020-06-21T12:33:24.472" v="22" actId="47"/>
        <pc:sldMkLst>
          <pc:docMk/>
          <pc:sldMk cId="2904247902" sldId="340"/>
        </pc:sldMkLst>
      </pc:sldChg>
      <pc:sldChg chg="del">
        <pc:chgData name="Widad El Ouataoui" userId="0186fd44-86f7-4805-a150-4dfe1e85452d" providerId="ADAL" clId="{2B57B2BA-54FB-4AC2-A547-89872E120A4A}" dt="2020-06-21T12:33:28.449" v="56" actId="47"/>
        <pc:sldMkLst>
          <pc:docMk/>
          <pc:sldMk cId="2975824012" sldId="341"/>
        </pc:sldMkLst>
      </pc:sldChg>
      <pc:sldChg chg="del">
        <pc:chgData name="Widad El Ouataoui" userId="0186fd44-86f7-4805-a150-4dfe1e85452d" providerId="ADAL" clId="{2B57B2BA-54FB-4AC2-A547-89872E120A4A}" dt="2020-06-21T12:33:23.355" v="13" actId="47"/>
        <pc:sldMkLst>
          <pc:docMk/>
          <pc:sldMk cId="3276697536" sldId="342"/>
        </pc:sldMkLst>
      </pc:sldChg>
      <pc:sldChg chg="del">
        <pc:chgData name="Widad El Ouataoui" userId="0186fd44-86f7-4805-a150-4dfe1e85452d" providerId="ADAL" clId="{2B57B2BA-54FB-4AC2-A547-89872E120A4A}" dt="2020-06-21T12:33:23.284" v="12" actId="47"/>
        <pc:sldMkLst>
          <pc:docMk/>
          <pc:sldMk cId="424996470" sldId="343"/>
        </pc:sldMkLst>
      </pc:sldChg>
      <pc:sldChg chg="del">
        <pc:chgData name="Widad El Ouataoui" userId="0186fd44-86f7-4805-a150-4dfe1e85452d" providerId="ADAL" clId="{2B57B2BA-54FB-4AC2-A547-89872E120A4A}" dt="2020-06-21T12:33:23.219" v="11" actId="47"/>
        <pc:sldMkLst>
          <pc:docMk/>
          <pc:sldMk cId="485218446" sldId="344"/>
        </pc:sldMkLst>
      </pc:sldChg>
      <pc:sldChg chg="del">
        <pc:chgData name="Widad El Ouataoui" userId="0186fd44-86f7-4805-a150-4dfe1e85452d" providerId="ADAL" clId="{2B57B2BA-54FB-4AC2-A547-89872E120A4A}" dt="2020-06-21T12:33:23.028" v="8" actId="47"/>
        <pc:sldMkLst>
          <pc:docMk/>
          <pc:sldMk cId="3233981138" sldId="345"/>
        </pc:sldMkLst>
      </pc:sldChg>
      <pc:sldChg chg="del">
        <pc:chgData name="Widad El Ouataoui" userId="0186fd44-86f7-4805-a150-4dfe1e85452d" providerId="ADAL" clId="{2B57B2BA-54FB-4AC2-A547-89872E120A4A}" dt="2020-06-21T12:33:22.967" v="7" actId="47"/>
        <pc:sldMkLst>
          <pc:docMk/>
          <pc:sldMk cId="1565976242" sldId="346"/>
        </pc:sldMkLst>
      </pc:sldChg>
      <pc:sldChg chg="del">
        <pc:chgData name="Widad El Ouataoui" userId="0186fd44-86f7-4805-a150-4dfe1e85452d" providerId="ADAL" clId="{2B57B2BA-54FB-4AC2-A547-89872E120A4A}" dt="2020-06-21T12:33:23.088" v="9" actId="47"/>
        <pc:sldMkLst>
          <pc:docMk/>
          <pc:sldMk cId="1556806159" sldId="347"/>
        </pc:sldMkLst>
      </pc:sldChg>
      <pc:sldChg chg="del">
        <pc:chgData name="Widad El Ouataoui" userId="0186fd44-86f7-4805-a150-4dfe1e85452d" providerId="ADAL" clId="{2B57B2BA-54FB-4AC2-A547-89872E120A4A}" dt="2020-06-21T12:33:23.149" v="10" actId="47"/>
        <pc:sldMkLst>
          <pc:docMk/>
          <pc:sldMk cId="1605342348" sldId="348"/>
        </pc:sldMkLst>
      </pc:sldChg>
      <pc:sldChg chg="del">
        <pc:chgData name="Widad El Ouataoui" userId="0186fd44-86f7-4805-a150-4dfe1e85452d" providerId="ADAL" clId="{2B57B2BA-54FB-4AC2-A547-89872E120A4A}" dt="2020-06-21T12:33:22.922" v="6" actId="47"/>
        <pc:sldMkLst>
          <pc:docMk/>
          <pc:sldMk cId="1942611674" sldId="349"/>
        </pc:sldMkLst>
      </pc:sldChg>
      <pc:sldChg chg="del">
        <pc:chgData name="Widad El Ouataoui" userId="0186fd44-86f7-4805-a150-4dfe1e85452d" providerId="ADAL" clId="{2B57B2BA-54FB-4AC2-A547-89872E120A4A}" dt="2020-06-21T12:33:22.792" v="5" actId="47"/>
        <pc:sldMkLst>
          <pc:docMk/>
          <pc:sldMk cId="2261514005" sldId="350"/>
        </pc:sldMkLst>
      </pc:sldChg>
      <pc:sldChg chg="del">
        <pc:chgData name="Widad El Ouataoui" userId="0186fd44-86f7-4805-a150-4dfe1e85452d" providerId="ADAL" clId="{2B57B2BA-54FB-4AC2-A547-89872E120A4A}" dt="2020-06-21T12:33:22.777" v="4" actId="47"/>
        <pc:sldMkLst>
          <pc:docMk/>
          <pc:sldMk cId="973120434" sldId="351"/>
        </pc:sldMkLst>
      </pc:sldChg>
      <pc:sldChg chg="del">
        <pc:chgData name="Widad El Ouataoui" userId="0186fd44-86f7-4805-a150-4dfe1e85452d" providerId="ADAL" clId="{2B57B2BA-54FB-4AC2-A547-89872E120A4A}" dt="2020-06-21T12:33:22.692" v="3" actId="47"/>
        <pc:sldMkLst>
          <pc:docMk/>
          <pc:sldMk cId="1027796645" sldId="352"/>
        </pc:sldMkLst>
      </pc:sldChg>
      <pc:sldChg chg="del">
        <pc:chgData name="Widad El Ouataoui" userId="0186fd44-86f7-4805-a150-4dfe1e85452d" providerId="ADAL" clId="{2B57B2BA-54FB-4AC2-A547-89872E120A4A}" dt="2020-06-21T12:33:22.623" v="2" actId="47"/>
        <pc:sldMkLst>
          <pc:docMk/>
          <pc:sldMk cId="1139499256" sldId="353"/>
        </pc:sldMkLst>
      </pc:sldChg>
      <pc:sldChg chg="del">
        <pc:chgData name="Widad El Ouataoui" userId="0186fd44-86f7-4805-a150-4dfe1e85452d" providerId="ADAL" clId="{2B57B2BA-54FB-4AC2-A547-89872E120A4A}" dt="2020-06-21T12:33:22.607" v="1" actId="47"/>
        <pc:sldMkLst>
          <pc:docMk/>
          <pc:sldMk cId="3377250165" sldId="354"/>
        </pc:sldMkLst>
      </pc:sldChg>
      <pc:sldChg chg="del">
        <pc:chgData name="Widad El Ouataoui" userId="0186fd44-86f7-4805-a150-4dfe1e85452d" providerId="ADAL" clId="{2B57B2BA-54FB-4AC2-A547-89872E120A4A}" dt="2020-06-21T12:33:22.166" v="0" actId="47"/>
        <pc:sldMkLst>
          <pc:docMk/>
          <pc:sldMk cId="4095709850" sldId="355"/>
        </pc:sldMkLst>
      </pc:sldChg>
      <pc:sldChg chg="add del">
        <pc:chgData name="Widad El Ouataoui" userId="0186fd44-86f7-4805-a150-4dfe1e85452d" providerId="ADAL" clId="{2B57B2BA-54FB-4AC2-A547-89872E120A4A}" dt="2020-06-21T12:41:09.489" v="123" actId="47"/>
        <pc:sldMkLst>
          <pc:docMk/>
          <pc:sldMk cId="4010305360" sldId="356"/>
        </pc:sldMkLst>
      </pc:sldChg>
      <pc:sldChg chg="add del">
        <pc:chgData name="Widad El Ouataoui" userId="0186fd44-86f7-4805-a150-4dfe1e85452d" providerId="ADAL" clId="{2B57B2BA-54FB-4AC2-A547-89872E120A4A}" dt="2020-06-21T12:41:09.874" v="125" actId="47"/>
        <pc:sldMkLst>
          <pc:docMk/>
          <pc:sldMk cId="1208037074" sldId="357"/>
        </pc:sldMkLst>
      </pc:sldChg>
      <pc:sldChg chg="modSp mod modAnim">
        <pc:chgData name="Widad El Ouataoui" userId="0186fd44-86f7-4805-a150-4dfe1e85452d" providerId="ADAL" clId="{2B57B2BA-54FB-4AC2-A547-89872E120A4A}" dt="2020-06-22T22:10:16.545" v="765"/>
        <pc:sldMkLst>
          <pc:docMk/>
          <pc:sldMk cId="4241611327" sldId="359"/>
        </pc:sldMkLst>
        <pc:spChg chg="mod">
          <ac:chgData name="Widad El Ouataoui" userId="0186fd44-86f7-4805-a150-4dfe1e85452d" providerId="ADAL" clId="{2B57B2BA-54FB-4AC2-A547-89872E120A4A}" dt="2020-06-22T22:10:16.545" v="765"/>
          <ac:spMkLst>
            <pc:docMk/>
            <pc:sldMk cId="4241611327" sldId="359"/>
            <ac:spMk id="22" creationId="{7CB2F751-5129-4785-A7C9-0456357BDD0F}"/>
          </ac:spMkLst>
        </pc:spChg>
      </pc:sldChg>
      <pc:sldChg chg="add del">
        <pc:chgData name="Widad El Ouataoui" userId="0186fd44-86f7-4805-a150-4dfe1e85452d" providerId="ADAL" clId="{2B57B2BA-54FB-4AC2-A547-89872E120A4A}" dt="2020-06-21T12:41:10.227" v="127" actId="47"/>
        <pc:sldMkLst>
          <pc:docMk/>
          <pc:sldMk cId="3794442800" sldId="360"/>
        </pc:sldMkLst>
      </pc:sldChg>
      <pc:sldChg chg="add del">
        <pc:chgData name="Widad El Ouataoui" userId="0186fd44-86f7-4805-a150-4dfe1e85452d" providerId="ADAL" clId="{2B57B2BA-54FB-4AC2-A547-89872E120A4A}" dt="2020-06-21T12:41:10.062" v="126" actId="47"/>
        <pc:sldMkLst>
          <pc:docMk/>
          <pc:sldMk cId="1433975981" sldId="361"/>
        </pc:sldMkLst>
      </pc:sldChg>
      <pc:sldChg chg="modSp mod modAnim">
        <pc:chgData name="Widad El Ouataoui" userId="0186fd44-86f7-4805-a150-4dfe1e85452d" providerId="ADAL" clId="{2B57B2BA-54FB-4AC2-A547-89872E120A4A}" dt="2020-06-22T22:12:44.801" v="770" actId="20577"/>
        <pc:sldMkLst>
          <pc:docMk/>
          <pc:sldMk cId="1803208952" sldId="362"/>
        </pc:sldMkLst>
        <pc:spChg chg="mod">
          <ac:chgData name="Widad El Ouataoui" userId="0186fd44-86f7-4805-a150-4dfe1e85452d" providerId="ADAL" clId="{2B57B2BA-54FB-4AC2-A547-89872E120A4A}" dt="2020-06-22T22:12:44.801" v="770" actId="20577"/>
          <ac:spMkLst>
            <pc:docMk/>
            <pc:sldMk cId="1803208952" sldId="362"/>
            <ac:spMk id="13" creationId="{C6757432-54CB-4D34-ADEB-3D7D84A871CF}"/>
          </ac:spMkLst>
        </pc:spChg>
        <pc:spChg chg="mod">
          <ac:chgData name="Widad El Ouataoui" userId="0186fd44-86f7-4805-a150-4dfe1e85452d" providerId="ADAL" clId="{2B57B2BA-54FB-4AC2-A547-89872E120A4A}" dt="2020-06-22T22:12:29.247" v="769" actId="1076"/>
          <ac:spMkLst>
            <pc:docMk/>
            <pc:sldMk cId="1803208952" sldId="362"/>
            <ac:spMk id="73" creationId="{7796F8DF-D3CC-4EA3-8A40-DC852788F2D3}"/>
          </ac:spMkLst>
        </pc:spChg>
      </pc:sldChg>
      <pc:sldChg chg="addSp delSp modSp mod delAnim modAnim">
        <pc:chgData name="Widad El Ouataoui" userId="0186fd44-86f7-4805-a150-4dfe1e85452d" providerId="ADAL" clId="{2B57B2BA-54FB-4AC2-A547-89872E120A4A}" dt="2020-06-22T20:37:24.459" v="615"/>
        <pc:sldMkLst>
          <pc:docMk/>
          <pc:sldMk cId="3073417415" sldId="363"/>
        </pc:sldMkLst>
        <pc:spChg chg="add mod">
          <ac:chgData name="Widad El Ouataoui" userId="0186fd44-86f7-4805-a150-4dfe1e85452d" providerId="ADAL" clId="{2B57B2BA-54FB-4AC2-A547-89872E120A4A}" dt="2020-06-22T20:34:09.462" v="592" actId="1076"/>
          <ac:spMkLst>
            <pc:docMk/>
            <pc:sldMk cId="3073417415" sldId="363"/>
            <ac:spMk id="2" creationId="{919ABD09-A939-4AD5-A19F-B16337DC8826}"/>
          </ac:spMkLst>
        </pc:spChg>
        <pc:spChg chg="add mod ord">
          <ac:chgData name="Widad El Ouataoui" userId="0186fd44-86f7-4805-a150-4dfe1e85452d" providerId="ADAL" clId="{2B57B2BA-54FB-4AC2-A547-89872E120A4A}" dt="2020-06-22T20:31:30.587" v="570" actId="1076"/>
          <ac:spMkLst>
            <pc:docMk/>
            <pc:sldMk cId="3073417415" sldId="363"/>
            <ac:spMk id="13" creationId="{E79B7FFE-F897-47AC-9F88-83481AB92504}"/>
          </ac:spMkLst>
        </pc:spChg>
        <pc:spChg chg="mod ord topLvl">
          <ac:chgData name="Widad El Ouataoui" userId="0186fd44-86f7-4805-a150-4dfe1e85452d" providerId="ADAL" clId="{2B57B2BA-54FB-4AC2-A547-89872E120A4A}" dt="2020-06-22T20:22:27.160" v="440" actId="208"/>
          <ac:spMkLst>
            <pc:docMk/>
            <pc:sldMk cId="3073417415" sldId="363"/>
            <ac:spMk id="24" creationId="{CC7E7A6C-911A-49F1-9A17-675031AAC3A4}"/>
          </ac:spMkLst>
        </pc:spChg>
        <pc:spChg chg="add mod">
          <ac:chgData name="Widad El Ouataoui" userId="0186fd44-86f7-4805-a150-4dfe1e85452d" providerId="ADAL" clId="{2B57B2BA-54FB-4AC2-A547-89872E120A4A}" dt="2020-06-22T20:19:01.715" v="412" actId="164"/>
          <ac:spMkLst>
            <pc:docMk/>
            <pc:sldMk cId="3073417415" sldId="363"/>
            <ac:spMk id="28" creationId="{5E458861-AA9E-4A7E-9171-5DD3D5BE4B4C}"/>
          </ac:spMkLst>
        </pc:spChg>
        <pc:spChg chg="mod topLvl">
          <ac:chgData name="Widad El Ouataoui" userId="0186fd44-86f7-4805-a150-4dfe1e85452d" providerId="ADAL" clId="{2B57B2BA-54FB-4AC2-A547-89872E120A4A}" dt="2020-06-22T20:21:43.959" v="434" actId="208"/>
          <ac:spMkLst>
            <pc:docMk/>
            <pc:sldMk cId="3073417415" sldId="363"/>
            <ac:spMk id="35" creationId="{C89A1F65-3277-4697-A5D5-40E1B1EB5A72}"/>
          </ac:spMkLst>
        </pc:spChg>
        <pc:spChg chg="mod topLvl">
          <ac:chgData name="Widad El Ouataoui" userId="0186fd44-86f7-4805-a150-4dfe1e85452d" providerId="ADAL" clId="{2B57B2BA-54FB-4AC2-A547-89872E120A4A}" dt="2020-06-22T20:31:20.195" v="569" actId="1076"/>
          <ac:spMkLst>
            <pc:docMk/>
            <pc:sldMk cId="3073417415" sldId="363"/>
            <ac:spMk id="38" creationId="{685A50B3-5820-4FF4-A98B-3170FC1CE03D}"/>
          </ac:spMkLst>
        </pc:spChg>
        <pc:spChg chg="add mod">
          <ac:chgData name="Widad El Ouataoui" userId="0186fd44-86f7-4805-a150-4dfe1e85452d" providerId="ADAL" clId="{2B57B2BA-54FB-4AC2-A547-89872E120A4A}" dt="2020-06-22T20:23:08.905" v="451" actId="14100"/>
          <ac:spMkLst>
            <pc:docMk/>
            <pc:sldMk cId="3073417415" sldId="363"/>
            <ac:spMk id="40" creationId="{E6BE67D0-2643-4570-84BB-BEE7CEAA94BF}"/>
          </ac:spMkLst>
        </pc:spChg>
        <pc:spChg chg="add mod">
          <ac:chgData name="Widad El Ouataoui" userId="0186fd44-86f7-4805-a150-4dfe1e85452d" providerId="ADAL" clId="{2B57B2BA-54FB-4AC2-A547-89872E120A4A}" dt="2020-06-22T20:23:29.234" v="471" actId="1076"/>
          <ac:spMkLst>
            <pc:docMk/>
            <pc:sldMk cId="3073417415" sldId="363"/>
            <ac:spMk id="41" creationId="{7B697470-8B2E-4D9D-8F33-97B52D82E65B}"/>
          </ac:spMkLst>
        </pc:spChg>
        <pc:spChg chg="add mod">
          <ac:chgData name="Widad El Ouataoui" userId="0186fd44-86f7-4805-a150-4dfe1e85452d" providerId="ADAL" clId="{2B57B2BA-54FB-4AC2-A547-89872E120A4A}" dt="2020-06-22T20:19:14.073" v="414" actId="164"/>
          <ac:spMkLst>
            <pc:docMk/>
            <pc:sldMk cId="3073417415" sldId="363"/>
            <ac:spMk id="42" creationId="{720A1B14-11C3-48B1-BC2C-D3935769DB55}"/>
          </ac:spMkLst>
        </pc:spChg>
        <pc:spChg chg="add mod">
          <ac:chgData name="Widad El Ouataoui" userId="0186fd44-86f7-4805-a150-4dfe1e85452d" providerId="ADAL" clId="{2B57B2BA-54FB-4AC2-A547-89872E120A4A}" dt="2020-06-22T20:20:58.570" v="431" actId="1076"/>
          <ac:spMkLst>
            <pc:docMk/>
            <pc:sldMk cId="3073417415" sldId="363"/>
            <ac:spMk id="43" creationId="{A0787A36-407B-408D-8D05-B6EE589EF0FD}"/>
          </ac:spMkLst>
        </pc:spChg>
        <pc:spChg chg="add del mod">
          <ac:chgData name="Widad El Ouataoui" userId="0186fd44-86f7-4805-a150-4dfe1e85452d" providerId="ADAL" clId="{2B57B2BA-54FB-4AC2-A547-89872E120A4A}" dt="2020-06-22T20:10:27.263" v="360"/>
          <ac:spMkLst>
            <pc:docMk/>
            <pc:sldMk cId="3073417415" sldId="363"/>
            <ac:spMk id="44" creationId="{7B691FEA-C242-4A6C-A7B2-8B3283147094}"/>
          </ac:spMkLst>
        </pc:spChg>
        <pc:spChg chg="add mod">
          <ac:chgData name="Widad El Ouataoui" userId="0186fd44-86f7-4805-a150-4dfe1e85452d" providerId="ADAL" clId="{2B57B2BA-54FB-4AC2-A547-89872E120A4A}" dt="2020-06-22T20:23:35.474" v="472" actId="1076"/>
          <ac:spMkLst>
            <pc:docMk/>
            <pc:sldMk cId="3073417415" sldId="363"/>
            <ac:spMk id="45" creationId="{8A5265F5-C769-4CF2-8BC0-34152D2F002E}"/>
          </ac:spMkLst>
        </pc:spChg>
        <pc:spChg chg="add mod">
          <ac:chgData name="Widad El Ouataoui" userId="0186fd44-86f7-4805-a150-4dfe1e85452d" providerId="ADAL" clId="{2B57B2BA-54FB-4AC2-A547-89872E120A4A}" dt="2020-06-22T20:20:52.594" v="429" actId="1076"/>
          <ac:spMkLst>
            <pc:docMk/>
            <pc:sldMk cId="3073417415" sldId="363"/>
            <ac:spMk id="46" creationId="{5248A144-B83A-423B-9314-B7EB1D99D9BE}"/>
          </ac:spMkLst>
        </pc:spChg>
        <pc:spChg chg="add mod">
          <ac:chgData name="Widad El Ouataoui" userId="0186fd44-86f7-4805-a150-4dfe1e85452d" providerId="ADAL" clId="{2B57B2BA-54FB-4AC2-A547-89872E120A4A}" dt="2020-06-22T20:19:07.824" v="413" actId="164"/>
          <ac:spMkLst>
            <pc:docMk/>
            <pc:sldMk cId="3073417415" sldId="363"/>
            <ac:spMk id="47" creationId="{53E02800-20B8-4808-804E-DEF681ACD4DD}"/>
          </ac:spMkLst>
        </pc:spChg>
        <pc:spChg chg="add del mod">
          <ac:chgData name="Widad El Ouataoui" userId="0186fd44-86f7-4805-a150-4dfe1e85452d" providerId="ADAL" clId="{2B57B2BA-54FB-4AC2-A547-89872E120A4A}" dt="2020-06-22T20:32:18.840" v="581"/>
          <ac:spMkLst>
            <pc:docMk/>
            <pc:sldMk cId="3073417415" sldId="363"/>
            <ac:spMk id="58" creationId="{3E2CCDA7-8914-41DA-808E-81CD2F8FAAE5}"/>
          </ac:spMkLst>
        </pc:spChg>
        <pc:spChg chg="add mod">
          <ac:chgData name="Widad El Ouataoui" userId="0186fd44-86f7-4805-a150-4dfe1e85452d" providerId="ADAL" clId="{2B57B2BA-54FB-4AC2-A547-89872E120A4A}" dt="2020-06-22T20:37:04.620" v="613" actId="1076"/>
          <ac:spMkLst>
            <pc:docMk/>
            <pc:sldMk cId="3073417415" sldId="363"/>
            <ac:spMk id="61" creationId="{2E09E9ED-193D-46AE-86AC-F4E53628D32D}"/>
          </ac:spMkLst>
        </pc:spChg>
        <pc:grpChg chg="del mod">
          <ac:chgData name="Widad El Ouataoui" userId="0186fd44-86f7-4805-a150-4dfe1e85452d" providerId="ADAL" clId="{2B57B2BA-54FB-4AC2-A547-89872E120A4A}" dt="2020-06-22T19:53:17.390" v="165" actId="478"/>
          <ac:grpSpMkLst>
            <pc:docMk/>
            <pc:sldMk cId="3073417415" sldId="363"/>
            <ac:grpSpMk id="10" creationId="{25C74125-18AD-4149-99EE-AF6A5FE06A6D}"/>
          </ac:grpSpMkLst>
        </pc:grpChg>
        <pc:grpChg chg="add mod">
          <ac:chgData name="Widad El Ouataoui" userId="0186fd44-86f7-4805-a150-4dfe1e85452d" providerId="ADAL" clId="{2B57B2BA-54FB-4AC2-A547-89872E120A4A}" dt="2020-06-22T20:19:14.073" v="414" actId="164"/>
          <ac:grpSpMkLst>
            <pc:docMk/>
            <pc:sldMk cId="3073417415" sldId="363"/>
            <ac:grpSpMk id="15" creationId="{BD2F2E1A-41F3-469C-8754-AC9E1DC720E8}"/>
          </ac:grpSpMkLst>
        </pc:grpChg>
        <pc:grpChg chg="add mod">
          <ac:chgData name="Widad El Ouataoui" userId="0186fd44-86f7-4805-a150-4dfe1e85452d" providerId="ADAL" clId="{2B57B2BA-54FB-4AC2-A547-89872E120A4A}" dt="2020-06-22T20:19:20.037" v="415" actId="164"/>
          <ac:grpSpMkLst>
            <pc:docMk/>
            <pc:sldMk cId="3073417415" sldId="363"/>
            <ac:grpSpMk id="18" creationId="{8377EEDC-C634-476A-8117-5B01F5802244}"/>
          </ac:grpSpMkLst>
        </pc:grpChg>
        <pc:grpChg chg="add mod">
          <ac:chgData name="Widad El Ouataoui" userId="0186fd44-86f7-4805-a150-4dfe1e85452d" providerId="ADAL" clId="{2B57B2BA-54FB-4AC2-A547-89872E120A4A}" dt="2020-06-22T20:19:01.715" v="412" actId="164"/>
          <ac:grpSpMkLst>
            <pc:docMk/>
            <pc:sldMk cId="3073417415" sldId="363"/>
            <ac:grpSpMk id="21" creationId="{667D0A1C-1971-482F-B3A1-87B6FCC4CB62}"/>
          </ac:grpSpMkLst>
        </pc:grpChg>
        <pc:grpChg chg="add del mod">
          <ac:chgData name="Widad El Ouataoui" userId="0186fd44-86f7-4805-a150-4dfe1e85452d" providerId="ADAL" clId="{2B57B2BA-54FB-4AC2-A547-89872E120A4A}" dt="2020-06-22T19:57:03.009" v="192" actId="478"/>
          <ac:grpSpMkLst>
            <pc:docMk/>
            <pc:sldMk cId="3073417415" sldId="363"/>
            <ac:grpSpMk id="23" creationId="{6A58475D-E98E-4680-8C85-981E01B12889}"/>
          </ac:grpSpMkLst>
        </pc:grpChg>
        <pc:grpChg chg="add mod">
          <ac:chgData name="Widad El Ouataoui" userId="0186fd44-86f7-4805-a150-4dfe1e85452d" providerId="ADAL" clId="{2B57B2BA-54FB-4AC2-A547-89872E120A4A}" dt="2020-06-22T20:19:07.824" v="413" actId="164"/>
          <ac:grpSpMkLst>
            <pc:docMk/>
            <pc:sldMk cId="3073417415" sldId="363"/>
            <ac:grpSpMk id="27" creationId="{6AB20E62-84BA-4864-9936-EBBC1255E037}"/>
          </ac:grpSpMkLst>
        </pc:grpChg>
        <pc:grpChg chg="add del mod">
          <ac:chgData name="Widad El Ouataoui" userId="0186fd44-86f7-4805-a150-4dfe1e85452d" providerId="ADAL" clId="{2B57B2BA-54FB-4AC2-A547-89872E120A4A}" dt="2020-06-22T20:00:19.084" v="215" actId="478"/>
          <ac:grpSpMkLst>
            <pc:docMk/>
            <pc:sldMk cId="3073417415" sldId="363"/>
            <ac:grpSpMk id="29" creationId="{03AFBB30-F081-42CF-BF08-FCE0D440387F}"/>
          </ac:grpSpMkLst>
        </pc:grpChg>
        <pc:grpChg chg="add del mod">
          <ac:chgData name="Widad El Ouataoui" userId="0186fd44-86f7-4805-a150-4dfe1e85452d" providerId="ADAL" clId="{2B57B2BA-54FB-4AC2-A547-89872E120A4A}" dt="2020-06-22T20:04:24.221" v="232" actId="478"/>
          <ac:grpSpMkLst>
            <pc:docMk/>
            <pc:sldMk cId="3073417415" sldId="363"/>
            <ac:grpSpMk id="37" creationId="{D05973EE-8023-4C80-9CBD-CC142D2F4926}"/>
          </ac:grpSpMkLst>
        </pc:grpChg>
        <pc:grpChg chg="add mod">
          <ac:chgData name="Widad El Ouataoui" userId="0186fd44-86f7-4805-a150-4dfe1e85452d" providerId="ADAL" clId="{2B57B2BA-54FB-4AC2-A547-89872E120A4A}" dt="2020-06-22T20:23:56.537" v="474" actId="1076"/>
          <ac:grpSpMkLst>
            <pc:docMk/>
            <pc:sldMk cId="3073417415" sldId="363"/>
            <ac:grpSpMk id="48" creationId="{98A74078-54CA-4350-B7C9-33B0D45202B8}"/>
          </ac:grpSpMkLst>
        </pc:grpChg>
        <pc:grpChg chg="add mod">
          <ac:chgData name="Widad El Ouataoui" userId="0186fd44-86f7-4805-a150-4dfe1e85452d" providerId="ADAL" clId="{2B57B2BA-54FB-4AC2-A547-89872E120A4A}" dt="2020-06-22T20:19:34.536" v="420" actId="1076"/>
          <ac:grpSpMkLst>
            <pc:docMk/>
            <pc:sldMk cId="3073417415" sldId="363"/>
            <ac:grpSpMk id="49" creationId="{A35B4AF9-0AA6-4A62-9F69-216701B7BC2A}"/>
          </ac:grpSpMkLst>
        </pc:grpChg>
        <pc:grpChg chg="add mod">
          <ac:chgData name="Widad El Ouataoui" userId="0186fd44-86f7-4805-a150-4dfe1e85452d" providerId="ADAL" clId="{2B57B2BA-54FB-4AC2-A547-89872E120A4A}" dt="2020-06-22T20:19:33.144" v="419" actId="1076"/>
          <ac:grpSpMkLst>
            <pc:docMk/>
            <pc:sldMk cId="3073417415" sldId="363"/>
            <ac:grpSpMk id="50" creationId="{DBC0A2AC-A5F1-4227-AA7B-014D9013111A}"/>
          </ac:grpSpMkLst>
        </pc:grpChg>
        <pc:grpChg chg="add mod">
          <ac:chgData name="Widad El Ouataoui" userId="0186fd44-86f7-4805-a150-4dfe1e85452d" providerId="ADAL" clId="{2B57B2BA-54FB-4AC2-A547-89872E120A4A}" dt="2020-06-22T20:19:31.155" v="418" actId="1076"/>
          <ac:grpSpMkLst>
            <pc:docMk/>
            <pc:sldMk cId="3073417415" sldId="363"/>
            <ac:grpSpMk id="51" creationId="{431CBC4F-E281-4174-A288-883FF5C50766}"/>
          </ac:grpSpMkLst>
        </pc:grpChg>
        <pc:grpChg chg="add mod">
          <ac:chgData name="Widad El Ouataoui" userId="0186fd44-86f7-4805-a150-4dfe1e85452d" providerId="ADAL" clId="{2B57B2BA-54FB-4AC2-A547-89872E120A4A}" dt="2020-06-22T20:34:01.378" v="590" actId="164"/>
          <ac:grpSpMkLst>
            <pc:docMk/>
            <pc:sldMk cId="3073417415" sldId="363"/>
            <ac:grpSpMk id="59" creationId="{42DE094F-5AF1-4B79-AA06-4D520736FCEE}"/>
          </ac:grpSpMkLst>
        </pc:grpChg>
        <pc:picChg chg="add mod">
          <ac:chgData name="Widad El Ouataoui" userId="0186fd44-86f7-4805-a150-4dfe1e85452d" providerId="ADAL" clId="{2B57B2BA-54FB-4AC2-A547-89872E120A4A}" dt="2020-06-22T20:31:30.587" v="570" actId="1076"/>
          <ac:picMkLst>
            <pc:docMk/>
            <pc:sldMk cId="3073417415" sldId="363"/>
            <ac:picMk id="12" creationId="{BC870252-CAE7-4B07-8BBC-698275357E59}"/>
          </ac:picMkLst>
        </pc:picChg>
        <pc:picChg chg="add mod">
          <ac:chgData name="Widad El Ouataoui" userId="0186fd44-86f7-4805-a150-4dfe1e85452d" providerId="ADAL" clId="{2B57B2BA-54FB-4AC2-A547-89872E120A4A}" dt="2020-06-22T20:22:31.326" v="441" actId="1076"/>
          <ac:picMkLst>
            <pc:docMk/>
            <pc:sldMk cId="3073417415" sldId="363"/>
            <ac:picMk id="17" creationId="{66DB9928-37FC-49E6-A9BB-4DF7114DC2D8}"/>
          </ac:picMkLst>
        </pc:picChg>
        <pc:picChg chg="add mod ord modCrop">
          <ac:chgData name="Widad El Ouataoui" userId="0186fd44-86f7-4805-a150-4dfe1e85452d" providerId="ADAL" clId="{2B57B2BA-54FB-4AC2-A547-89872E120A4A}" dt="2020-06-22T20:21:47.384" v="435" actId="1076"/>
          <ac:picMkLst>
            <pc:docMk/>
            <pc:sldMk cId="3073417415" sldId="363"/>
            <ac:picMk id="20" creationId="{0CD4C9EE-9F5F-4E6A-A9EB-91A458F786D3}"/>
          </ac:picMkLst>
        </pc:picChg>
        <pc:picChg chg="del mod topLvl">
          <ac:chgData name="Widad El Ouataoui" userId="0186fd44-86f7-4805-a150-4dfe1e85452d" providerId="ADAL" clId="{2B57B2BA-54FB-4AC2-A547-89872E120A4A}" dt="2020-06-22T19:57:03.009" v="192" actId="478"/>
          <ac:picMkLst>
            <pc:docMk/>
            <pc:sldMk cId="3073417415" sldId="363"/>
            <ac:picMk id="25" creationId="{322FA4DB-B634-435B-BA58-76D78FDC1602}"/>
          </ac:picMkLst>
        </pc:picChg>
        <pc:picChg chg="add mod">
          <ac:chgData name="Widad El Ouataoui" userId="0186fd44-86f7-4805-a150-4dfe1e85452d" providerId="ADAL" clId="{2B57B2BA-54FB-4AC2-A547-89872E120A4A}" dt="2020-06-22T20:31:20.195" v="569" actId="1076"/>
          <ac:picMkLst>
            <pc:docMk/>
            <pc:sldMk cId="3073417415" sldId="363"/>
            <ac:picMk id="26" creationId="{4B5F7AE0-0581-4CD0-AE49-447C24745E67}"/>
          </ac:picMkLst>
        </pc:picChg>
        <pc:picChg chg="del mod topLvl">
          <ac:chgData name="Widad El Ouataoui" userId="0186fd44-86f7-4805-a150-4dfe1e85452d" providerId="ADAL" clId="{2B57B2BA-54FB-4AC2-A547-89872E120A4A}" dt="2020-06-22T20:00:19.084" v="215" actId="478"/>
          <ac:picMkLst>
            <pc:docMk/>
            <pc:sldMk cId="3073417415" sldId="363"/>
            <ac:picMk id="36" creationId="{CC879697-A872-47CA-89CC-0FF266F07C85}"/>
          </ac:picMkLst>
        </pc:picChg>
        <pc:picChg chg="del mod topLvl">
          <ac:chgData name="Widad El Ouataoui" userId="0186fd44-86f7-4805-a150-4dfe1e85452d" providerId="ADAL" clId="{2B57B2BA-54FB-4AC2-A547-89872E120A4A}" dt="2020-06-22T20:04:24.221" v="232" actId="478"/>
          <ac:picMkLst>
            <pc:docMk/>
            <pc:sldMk cId="3073417415" sldId="363"/>
            <ac:picMk id="39" creationId="{A7EC8F7D-BC14-4F8A-AFB6-19BCA9F860A9}"/>
          </ac:picMkLst>
        </pc:picChg>
        <pc:picChg chg="add del mod">
          <ac:chgData name="Widad El Ouataoui" userId="0186fd44-86f7-4805-a150-4dfe1e85452d" providerId="ADAL" clId="{2B57B2BA-54FB-4AC2-A547-89872E120A4A}" dt="2020-06-22T20:32:18.840" v="581"/>
          <ac:picMkLst>
            <pc:docMk/>
            <pc:sldMk cId="3073417415" sldId="363"/>
            <ac:picMk id="57" creationId="{88FDA044-C93E-413B-8EC5-5C56C3D15685}"/>
          </ac:picMkLst>
        </pc:picChg>
        <pc:picChg chg="add mod">
          <ac:chgData name="Widad El Ouataoui" userId="0186fd44-86f7-4805-a150-4dfe1e85452d" providerId="ADAL" clId="{2B57B2BA-54FB-4AC2-A547-89872E120A4A}" dt="2020-06-22T20:37:04.620" v="613" actId="1076"/>
          <ac:picMkLst>
            <pc:docMk/>
            <pc:sldMk cId="3073417415" sldId="363"/>
            <ac:picMk id="60" creationId="{B9140B08-40C2-4551-884F-953C9F9B9C02}"/>
          </ac:picMkLst>
        </pc:picChg>
        <pc:cxnChg chg="add mod">
          <ac:chgData name="Widad El Ouataoui" userId="0186fd44-86f7-4805-a150-4dfe1e85452d" providerId="ADAL" clId="{2B57B2BA-54FB-4AC2-A547-89872E120A4A}" dt="2020-06-22T20:34:01.378" v="590" actId="164"/>
          <ac:cxnSpMkLst>
            <pc:docMk/>
            <pc:sldMk cId="3073417415" sldId="363"/>
            <ac:cxnSpMk id="53" creationId="{9D2EE8E6-11A0-47DA-943D-1B0B9EDC3332}"/>
          </ac:cxnSpMkLst>
        </pc:cxnChg>
        <pc:cxnChg chg="add mod">
          <ac:chgData name="Widad El Ouataoui" userId="0186fd44-86f7-4805-a150-4dfe1e85452d" providerId="ADAL" clId="{2B57B2BA-54FB-4AC2-A547-89872E120A4A}" dt="2020-06-22T20:34:01.378" v="590" actId="164"/>
          <ac:cxnSpMkLst>
            <pc:docMk/>
            <pc:sldMk cId="3073417415" sldId="363"/>
            <ac:cxnSpMk id="55" creationId="{5D399EF4-848F-4514-9103-43354AC15438}"/>
          </ac:cxnSpMkLst>
        </pc:cxnChg>
        <pc:cxnChg chg="add mod">
          <ac:chgData name="Widad El Ouataoui" userId="0186fd44-86f7-4805-a150-4dfe1e85452d" providerId="ADAL" clId="{2B57B2BA-54FB-4AC2-A547-89872E120A4A}" dt="2020-06-22T20:34:01.378" v="590" actId="164"/>
          <ac:cxnSpMkLst>
            <pc:docMk/>
            <pc:sldMk cId="3073417415" sldId="363"/>
            <ac:cxnSpMk id="56" creationId="{0F4B774D-6B14-4A86-8A52-DAAD4C6D94DB}"/>
          </ac:cxnSpMkLst>
        </pc:cxnChg>
      </pc:sldChg>
      <pc:sldChg chg="modTransition">
        <pc:chgData name="Widad El Ouataoui" userId="0186fd44-86f7-4805-a150-4dfe1e85452d" providerId="ADAL" clId="{2B57B2BA-54FB-4AC2-A547-89872E120A4A}" dt="2020-06-22T21:16:17.481" v="645"/>
        <pc:sldMkLst>
          <pc:docMk/>
          <pc:sldMk cId="1547194109" sldId="364"/>
        </pc:sldMkLst>
      </pc:sldChg>
      <pc:sldChg chg="modAnim">
        <pc:chgData name="Widad El Ouataoui" userId="0186fd44-86f7-4805-a150-4dfe1e85452d" providerId="ADAL" clId="{2B57B2BA-54FB-4AC2-A547-89872E120A4A}" dt="2020-06-22T20:38:00.459" v="616"/>
        <pc:sldMkLst>
          <pc:docMk/>
          <pc:sldMk cId="1123549258" sldId="365"/>
        </pc:sldMkLst>
      </pc:sldChg>
      <pc:sldChg chg="modAnim">
        <pc:chgData name="Widad El Ouataoui" userId="0186fd44-86f7-4805-a150-4dfe1e85452d" providerId="ADAL" clId="{2B57B2BA-54FB-4AC2-A547-89872E120A4A}" dt="2020-06-22T20:38:08.460" v="617"/>
        <pc:sldMkLst>
          <pc:docMk/>
          <pc:sldMk cId="846143124" sldId="366"/>
        </pc:sldMkLst>
      </pc:sldChg>
      <pc:sldChg chg="del">
        <pc:chgData name="Widad El Ouataoui" userId="0186fd44-86f7-4805-a150-4dfe1e85452d" providerId="ADAL" clId="{2B57B2BA-54FB-4AC2-A547-89872E120A4A}" dt="2020-06-21T12:41:10.778" v="130" actId="47"/>
        <pc:sldMkLst>
          <pc:docMk/>
          <pc:sldMk cId="685921604" sldId="368"/>
        </pc:sldMkLst>
      </pc:sldChg>
      <pc:sldChg chg="del">
        <pc:chgData name="Widad El Ouataoui" userId="0186fd44-86f7-4805-a150-4dfe1e85452d" providerId="ADAL" clId="{2B57B2BA-54FB-4AC2-A547-89872E120A4A}" dt="2020-06-21T12:41:10.600" v="129" actId="47"/>
        <pc:sldMkLst>
          <pc:docMk/>
          <pc:sldMk cId="650423578" sldId="369"/>
        </pc:sldMkLst>
      </pc:sldChg>
      <pc:sldChg chg="del">
        <pc:chgData name="Widad El Ouataoui" userId="0186fd44-86f7-4805-a150-4dfe1e85452d" providerId="ADAL" clId="{2B57B2BA-54FB-4AC2-A547-89872E120A4A}" dt="2020-06-21T12:41:10.410" v="128" actId="47"/>
        <pc:sldMkLst>
          <pc:docMk/>
          <pc:sldMk cId="1689157119" sldId="370"/>
        </pc:sldMkLst>
      </pc:sldChg>
      <pc:sldChg chg="addSp delSp modSp mod delAnim modAnim">
        <pc:chgData name="Widad El Ouataoui" userId="0186fd44-86f7-4805-a150-4dfe1e85452d" providerId="ADAL" clId="{2B57B2BA-54FB-4AC2-A547-89872E120A4A}" dt="2020-06-22T21:44:32.588" v="696"/>
        <pc:sldMkLst>
          <pc:docMk/>
          <pc:sldMk cId="2145626734" sldId="371"/>
        </pc:sldMkLst>
        <pc:picChg chg="add del mod">
          <ac:chgData name="Widad El Ouataoui" userId="0186fd44-86f7-4805-a150-4dfe1e85452d" providerId="ADAL" clId="{2B57B2BA-54FB-4AC2-A547-89872E120A4A}" dt="2020-06-22T21:37:23.328" v="676" actId="21"/>
          <ac:picMkLst>
            <pc:docMk/>
            <pc:sldMk cId="2145626734" sldId="371"/>
            <ac:picMk id="37" creationId="{CDB2292D-6152-46A6-9B93-368C7EE6AC2D}"/>
          </ac:picMkLst>
        </pc:picChg>
        <pc:picChg chg="add mod">
          <ac:chgData name="Widad El Ouataoui" userId="0186fd44-86f7-4805-a150-4dfe1e85452d" providerId="ADAL" clId="{2B57B2BA-54FB-4AC2-A547-89872E120A4A}" dt="2020-06-22T21:40:05.124" v="690" actId="14100"/>
          <ac:picMkLst>
            <pc:docMk/>
            <pc:sldMk cId="2145626734" sldId="371"/>
            <ac:picMk id="38" creationId="{44FB24B8-9CAC-41AB-938C-C31AF2AC1A09}"/>
          </ac:picMkLst>
        </pc:picChg>
        <pc:picChg chg="del">
          <ac:chgData name="Widad El Ouataoui" userId="0186fd44-86f7-4805-a150-4dfe1e85452d" providerId="ADAL" clId="{2B57B2BA-54FB-4AC2-A547-89872E120A4A}" dt="2020-06-22T21:39:01.248" v="682" actId="478"/>
          <ac:picMkLst>
            <pc:docMk/>
            <pc:sldMk cId="2145626734" sldId="371"/>
            <ac:picMk id="70" creationId="{5677D99B-6C73-4A27-8CC2-E7BBEC62BB31}"/>
          </ac:picMkLst>
        </pc:picChg>
        <pc:picChg chg="mod ord">
          <ac:chgData name="Widad El Ouataoui" userId="0186fd44-86f7-4805-a150-4dfe1e85452d" providerId="ADAL" clId="{2B57B2BA-54FB-4AC2-A547-89872E120A4A}" dt="2020-06-22T21:40:09.541" v="691" actId="1076"/>
          <ac:picMkLst>
            <pc:docMk/>
            <pc:sldMk cId="2145626734" sldId="371"/>
            <ac:picMk id="71" creationId="{A2A71431-7461-4788-8FE6-B542DB5CA9D2}"/>
          </ac:picMkLst>
        </pc:picChg>
      </pc:sldChg>
      <pc:sldChg chg="modAnim">
        <pc:chgData name="Widad El Ouataoui" userId="0186fd44-86f7-4805-a150-4dfe1e85452d" providerId="ADAL" clId="{2B57B2BA-54FB-4AC2-A547-89872E120A4A}" dt="2020-06-22T21:35:31.663" v="673"/>
        <pc:sldMkLst>
          <pc:docMk/>
          <pc:sldMk cId="4065652783" sldId="372"/>
        </pc:sldMkLst>
      </pc:sldChg>
      <pc:sldChg chg="modSp mod modAnim">
        <pc:chgData name="Widad El Ouataoui" userId="0186fd44-86f7-4805-a150-4dfe1e85452d" providerId="ADAL" clId="{2B57B2BA-54FB-4AC2-A547-89872E120A4A}" dt="2020-06-22T21:34:52.274" v="671"/>
        <pc:sldMkLst>
          <pc:docMk/>
          <pc:sldMk cId="861179886" sldId="373"/>
        </pc:sldMkLst>
        <pc:picChg chg="mod">
          <ac:chgData name="Widad El Ouataoui" userId="0186fd44-86f7-4805-a150-4dfe1e85452d" providerId="ADAL" clId="{2B57B2BA-54FB-4AC2-A547-89872E120A4A}" dt="2020-06-22T21:33:53.141" v="668" actId="14826"/>
          <ac:picMkLst>
            <pc:docMk/>
            <pc:sldMk cId="861179886" sldId="373"/>
            <ac:picMk id="110" creationId="{F57D422E-0CD5-47FD-9B55-BE2BAC330D43}"/>
          </ac:picMkLst>
        </pc:picChg>
        <pc:picChg chg="mod">
          <ac:chgData name="Widad El Ouataoui" userId="0186fd44-86f7-4805-a150-4dfe1e85452d" providerId="ADAL" clId="{2B57B2BA-54FB-4AC2-A547-89872E120A4A}" dt="2020-06-22T21:33:57.905" v="669" actId="1076"/>
          <ac:picMkLst>
            <pc:docMk/>
            <pc:sldMk cId="861179886" sldId="373"/>
            <ac:picMk id="114" creationId="{5398F561-0601-4056-9DB8-D1D021142958}"/>
          </ac:picMkLst>
        </pc:picChg>
      </pc:sldChg>
      <pc:sldChg chg="del">
        <pc:chgData name="Widad El Ouataoui" userId="0186fd44-86f7-4805-a150-4dfe1e85452d" providerId="ADAL" clId="{2B57B2BA-54FB-4AC2-A547-89872E120A4A}" dt="2020-06-21T12:41:12.010" v="132" actId="47"/>
        <pc:sldMkLst>
          <pc:docMk/>
          <pc:sldMk cId="2926811803" sldId="374"/>
        </pc:sldMkLst>
      </pc:sldChg>
      <pc:sldChg chg="del">
        <pc:chgData name="Widad El Ouataoui" userId="0186fd44-86f7-4805-a150-4dfe1e85452d" providerId="ADAL" clId="{2B57B2BA-54FB-4AC2-A547-89872E120A4A}" dt="2020-06-21T12:41:10.957" v="131" actId="47"/>
        <pc:sldMkLst>
          <pc:docMk/>
          <pc:sldMk cId="2411821205" sldId="375"/>
        </pc:sldMkLst>
      </pc:sldChg>
      <pc:sldChg chg="del">
        <pc:chgData name="Widad El Ouataoui" userId="0186fd44-86f7-4805-a150-4dfe1e85452d" providerId="ADAL" clId="{2B57B2BA-54FB-4AC2-A547-89872E120A4A}" dt="2020-06-21T12:41:12.199" v="133" actId="47"/>
        <pc:sldMkLst>
          <pc:docMk/>
          <pc:sldMk cId="4138373301" sldId="376"/>
        </pc:sldMkLst>
      </pc:sldChg>
      <pc:sldChg chg="del">
        <pc:chgData name="Widad El Ouataoui" userId="0186fd44-86f7-4805-a150-4dfe1e85452d" providerId="ADAL" clId="{2B57B2BA-54FB-4AC2-A547-89872E120A4A}" dt="2020-06-21T12:41:16.099" v="134" actId="47"/>
        <pc:sldMkLst>
          <pc:docMk/>
          <pc:sldMk cId="3622160918" sldId="377"/>
        </pc:sldMkLst>
      </pc:sldChg>
      <pc:sldChg chg="modTransition">
        <pc:chgData name="Widad El Ouataoui" userId="0186fd44-86f7-4805-a150-4dfe1e85452d" providerId="ADAL" clId="{2B57B2BA-54FB-4AC2-A547-89872E120A4A}" dt="2020-06-22T21:16:08.722" v="644"/>
        <pc:sldMkLst>
          <pc:docMk/>
          <pc:sldMk cId="2740360804" sldId="378"/>
        </pc:sldMkLst>
      </pc:sldChg>
      <pc:sldChg chg="add">
        <pc:chgData name="Widad El Ouataoui" userId="0186fd44-86f7-4805-a150-4dfe1e85452d" providerId="ADAL" clId="{2B57B2BA-54FB-4AC2-A547-89872E120A4A}" dt="2020-06-21T12:40:56.698" v="107"/>
        <pc:sldMkLst>
          <pc:docMk/>
          <pc:sldMk cId="3791623421" sldId="383"/>
        </pc:sldMkLst>
      </pc:sldChg>
      <pc:sldChg chg="add">
        <pc:chgData name="Widad El Ouataoui" userId="0186fd44-86f7-4805-a150-4dfe1e85452d" providerId="ADAL" clId="{2B57B2BA-54FB-4AC2-A547-89872E120A4A}" dt="2020-06-21T12:40:56.698" v="107"/>
        <pc:sldMkLst>
          <pc:docMk/>
          <pc:sldMk cId="2300132828" sldId="384"/>
        </pc:sldMkLst>
      </pc:sldChg>
      <pc:sldChg chg="add">
        <pc:chgData name="Widad El Ouataoui" userId="0186fd44-86f7-4805-a150-4dfe1e85452d" providerId="ADAL" clId="{2B57B2BA-54FB-4AC2-A547-89872E120A4A}" dt="2020-06-21T12:40:56.698" v="107"/>
        <pc:sldMkLst>
          <pc:docMk/>
          <pc:sldMk cId="2918469117" sldId="385"/>
        </pc:sldMkLst>
      </pc:sldChg>
      <pc:sldChg chg="add modTransition">
        <pc:chgData name="Widad El Ouataoui" userId="0186fd44-86f7-4805-a150-4dfe1e85452d" providerId="ADAL" clId="{2B57B2BA-54FB-4AC2-A547-89872E120A4A}" dt="2020-06-22T21:16:42.271" v="647"/>
        <pc:sldMkLst>
          <pc:docMk/>
          <pc:sldMk cId="2649230655" sldId="387"/>
        </pc:sldMkLst>
      </pc:sldChg>
      <pc:sldChg chg="add modTransition">
        <pc:chgData name="Widad El Ouataoui" userId="0186fd44-86f7-4805-a150-4dfe1e85452d" providerId="ADAL" clId="{2B57B2BA-54FB-4AC2-A547-89872E120A4A}" dt="2020-06-22T21:16:48.018" v="648"/>
        <pc:sldMkLst>
          <pc:docMk/>
          <pc:sldMk cId="3759034616" sldId="388"/>
        </pc:sldMkLst>
      </pc:sldChg>
      <pc:sldChg chg="addSp delSp modSp add mod modTransition">
        <pc:chgData name="Widad El Ouataoui" userId="0186fd44-86f7-4805-a150-4dfe1e85452d" providerId="ADAL" clId="{2B57B2BA-54FB-4AC2-A547-89872E120A4A}" dt="2020-06-22T21:46:20.746" v="714" actId="20577"/>
        <pc:sldMkLst>
          <pc:docMk/>
          <pc:sldMk cId="683667947" sldId="389"/>
        </pc:sldMkLst>
        <pc:spChg chg="add del">
          <ac:chgData name="Widad El Ouataoui" userId="0186fd44-86f7-4805-a150-4dfe1e85452d" providerId="ADAL" clId="{2B57B2BA-54FB-4AC2-A547-89872E120A4A}" dt="2020-06-22T21:00:28.793" v="629" actId="478"/>
          <ac:spMkLst>
            <pc:docMk/>
            <pc:sldMk cId="683667947" sldId="389"/>
            <ac:spMk id="2" creationId="{9EEA5A3E-4720-4B40-95C2-DFE8C04E0F3F}"/>
          </ac:spMkLst>
        </pc:spChg>
        <pc:spChg chg="mod">
          <ac:chgData name="Widad El Ouataoui" userId="0186fd44-86f7-4805-a150-4dfe1e85452d" providerId="ADAL" clId="{2B57B2BA-54FB-4AC2-A547-89872E120A4A}" dt="2020-06-22T20:54:51.950" v="624" actId="14100"/>
          <ac:spMkLst>
            <pc:docMk/>
            <pc:sldMk cId="683667947" sldId="389"/>
            <ac:spMk id="10" creationId="{00000000-0000-0000-0000-000000000000}"/>
          </ac:spMkLst>
        </pc:spChg>
        <pc:spChg chg="mod">
          <ac:chgData name="Widad El Ouataoui" userId="0186fd44-86f7-4805-a150-4dfe1e85452d" providerId="ADAL" clId="{2B57B2BA-54FB-4AC2-A547-89872E120A4A}" dt="2020-06-22T20:58:15.505" v="627" actId="14100"/>
          <ac:spMkLst>
            <pc:docMk/>
            <pc:sldMk cId="683667947" sldId="389"/>
            <ac:spMk id="14" creationId="{00000000-0000-0000-0000-000000000000}"/>
          </ac:spMkLst>
        </pc:spChg>
        <pc:spChg chg="mod">
          <ac:chgData name="Widad El Ouataoui" userId="0186fd44-86f7-4805-a150-4dfe1e85452d" providerId="ADAL" clId="{2B57B2BA-54FB-4AC2-A547-89872E120A4A}" dt="2020-06-22T21:06:34.187" v="632" actId="14100"/>
          <ac:spMkLst>
            <pc:docMk/>
            <pc:sldMk cId="683667947" sldId="389"/>
            <ac:spMk id="18" creationId="{00000000-0000-0000-0000-000000000000}"/>
          </ac:spMkLst>
        </pc:spChg>
        <pc:spChg chg="mod">
          <ac:chgData name="Widad El Ouataoui" userId="0186fd44-86f7-4805-a150-4dfe1e85452d" providerId="ADAL" clId="{2B57B2BA-54FB-4AC2-A547-89872E120A4A}" dt="2020-06-22T20:55:06.057" v="626" actId="20577"/>
          <ac:spMkLst>
            <pc:docMk/>
            <pc:sldMk cId="683667947" sldId="389"/>
            <ac:spMk id="23" creationId="{00000000-0000-0000-0000-000000000000}"/>
          </ac:spMkLst>
        </pc:spChg>
        <pc:spChg chg="mod">
          <ac:chgData name="Widad El Ouataoui" userId="0186fd44-86f7-4805-a150-4dfe1e85452d" providerId="ADAL" clId="{2B57B2BA-54FB-4AC2-A547-89872E120A4A}" dt="2020-06-22T20:54:46.600" v="623" actId="20577"/>
          <ac:spMkLst>
            <pc:docMk/>
            <pc:sldMk cId="683667947" sldId="389"/>
            <ac:spMk id="24" creationId="{00000000-0000-0000-0000-000000000000}"/>
          </ac:spMkLst>
        </pc:spChg>
        <pc:spChg chg="mod">
          <ac:chgData name="Widad El Ouataoui" userId="0186fd44-86f7-4805-a150-4dfe1e85452d" providerId="ADAL" clId="{2B57B2BA-54FB-4AC2-A547-89872E120A4A}" dt="2020-06-22T21:06:41.457" v="633" actId="1076"/>
          <ac:spMkLst>
            <pc:docMk/>
            <pc:sldMk cId="683667947" sldId="389"/>
            <ac:spMk id="25" creationId="{00000000-0000-0000-0000-000000000000}"/>
          </ac:spMkLst>
        </pc:spChg>
        <pc:spChg chg="mod">
          <ac:chgData name="Widad El Ouataoui" userId="0186fd44-86f7-4805-a150-4dfe1e85452d" providerId="ADAL" clId="{2B57B2BA-54FB-4AC2-A547-89872E120A4A}" dt="2020-06-22T21:46:20.746" v="714" actId="20577"/>
          <ac:spMkLst>
            <pc:docMk/>
            <pc:sldMk cId="683667947" sldId="389"/>
            <ac:spMk id="30" creationId="{00000000-0000-0000-0000-000000000000}"/>
          </ac:spMkLst>
        </pc:spChg>
      </pc:sldChg>
      <pc:sldChg chg="add modTransition">
        <pc:chgData name="Widad El Ouataoui" userId="0186fd44-86f7-4805-a150-4dfe1e85452d" providerId="ADAL" clId="{2B57B2BA-54FB-4AC2-A547-89872E120A4A}" dt="2020-06-22T21:16:52.380" v="649"/>
        <pc:sldMkLst>
          <pc:docMk/>
          <pc:sldMk cId="1982809808" sldId="390"/>
        </pc:sldMkLst>
      </pc:sldChg>
      <pc:sldChg chg="modSp new mod modAnim">
        <pc:chgData name="Widad El Ouataoui" userId="0186fd44-86f7-4805-a150-4dfe1e85452d" providerId="ADAL" clId="{2B57B2BA-54FB-4AC2-A547-89872E120A4A}" dt="2020-06-22T22:08:01.205" v="763"/>
        <pc:sldMkLst>
          <pc:docMk/>
          <pc:sldMk cId="1310436132" sldId="391"/>
        </pc:sldMkLst>
        <pc:spChg chg="mod">
          <ac:chgData name="Widad El Ouataoui" userId="0186fd44-86f7-4805-a150-4dfe1e85452d" providerId="ADAL" clId="{2B57B2BA-54FB-4AC2-A547-89872E120A4A}" dt="2020-06-22T22:01:40.563" v="746" actId="114"/>
          <ac:spMkLst>
            <pc:docMk/>
            <pc:sldMk cId="1310436132" sldId="391"/>
            <ac:spMk id="2" creationId="{A8502684-9E71-47DA-9C09-C4BBC4973055}"/>
          </ac:spMkLst>
        </pc:spChg>
      </pc:sldChg>
      <pc:sldChg chg="addSp delSp modSp new del mod addAnim delAnim modAnim">
        <pc:chgData name="Widad El Ouataoui" userId="0186fd44-86f7-4805-a150-4dfe1e85452d" providerId="ADAL" clId="{2B57B2BA-54FB-4AC2-A547-89872E120A4A}" dt="2020-06-22T20:38:45.301" v="618" actId="47"/>
        <pc:sldMkLst>
          <pc:docMk/>
          <pc:sldMk cId="3047281982" sldId="391"/>
        </pc:sldMkLst>
        <pc:spChg chg="add del mod topLvl">
          <ac:chgData name="Widad El Ouataoui" userId="0186fd44-86f7-4805-a150-4dfe1e85452d" providerId="ADAL" clId="{2B57B2BA-54FB-4AC2-A547-89872E120A4A}" dt="2020-06-22T20:31:54.086" v="573" actId="21"/>
          <ac:spMkLst>
            <pc:docMk/>
            <pc:sldMk cId="3047281982" sldId="391"/>
            <ac:spMk id="8" creationId="{0DB83D5B-5A9D-4E9D-BD36-F71F95916CA5}"/>
          </ac:spMkLst>
        </pc:spChg>
        <pc:spChg chg="add del mod">
          <ac:chgData name="Widad El Ouataoui" userId="0186fd44-86f7-4805-a150-4dfe1e85452d" providerId="ADAL" clId="{2B57B2BA-54FB-4AC2-A547-89872E120A4A}" dt="2020-06-22T20:36:54.938" v="611" actId="21"/>
          <ac:spMkLst>
            <pc:docMk/>
            <pc:sldMk cId="3047281982" sldId="391"/>
            <ac:spMk id="10" creationId="{562D057F-AD6C-4C2D-9FD9-4576157BCBA4}"/>
          </ac:spMkLst>
        </pc:spChg>
        <pc:grpChg chg="add del mod">
          <ac:chgData name="Widad El Ouataoui" userId="0186fd44-86f7-4805-a150-4dfe1e85452d" providerId="ADAL" clId="{2B57B2BA-54FB-4AC2-A547-89872E120A4A}" dt="2020-06-22T20:31:54.086" v="573" actId="21"/>
          <ac:grpSpMkLst>
            <pc:docMk/>
            <pc:sldMk cId="3047281982" sldId="391"/>
            <ac:grpSpMk id="6" creationId="{120CF13C-214A-45AC-B7D8-E27B28EBEE75}"/>
          </ac:grpSpMkLst>
        </pc:grpChg>
        <pc:picChg chg="del mod topLvl">
          <ac:chgData name="Widad El Ouataoui" userId="0186fd44-86f7-4805-a150-4dfe1e85452d" providerId="ADAL" clId="{2B57B2BA-54FB-4AC2-A547-89872E120A4A}" dt="2020-06-22T20:31:54.086" v="573" actId="21"/>
          <ac:picMkLst>
            <pc:docMk/>
            <pc:sldMk cId="3047281982" sldId="391"/>
            <ac:picMk id="7" creationId="{F43C7E80-7DA1-4272-93AD-263D2C470FBF}"/>
          </ac:picMkLst>
        </pc:picChg>
        <pc:picChg chg="add del mod">
          <ac:chgData name="Widad El Ouataoui" userId="0186fd44-86f7-4805-a150-4dfe1e85452d" providerId="ADAL" clId="{2B57B2BA-54FB-4AC2-A547-89872E120A4A}" dt="2020-06-22T20:36:54.938" v="611" actId="21"/>
          <ac:picMkLst>
            <pc:docMk/>
            <pc:sldMk cId="3047281982" sldId="391"/>
            <ac:picMk id="9" creationId="{001ED8BF-A526-4F11-B893-64DD890AB7B0}"/>
          </ac:picMkLst>
        </pc:picChg>
      </pc:sldChg>
      <pc:sldMasterChg chg="delSldLayout">
        <pc:chgData name="Widad El Ouataoui" userId="0186fd44-86f7-4805-a150-4dfe1e85452d" providerId="ADAL" clId="{2B57B2BA-54FB-4AC2-A547-89872E120A4A}" dt="2020-06-21T12:41:12.199" v="133" actId="47"/>
        <pc:sldMasterMkLst>
          <pc:docMk/>
          <pc:sldMasterMk cId="2678273967" sldId="2147483696"/>
        </pc:sldMasterMkLst>
        <pc:sldLayoutChg chg="del">
          <pc:chgData name="Widad El Ouataoui" userId="0186fd44-86f7-4805-a150-4dfe1e85452d" providerId="ADAL" clId="{2B57B2BA-54FB-4AC2-A547-89872E120A4A}" dt="2020-06-21T12:41:12.199" v="133" actId="47"/>
          <pc:sldLayoutMkLst>
            <pc:docMk/>
            <pc:sldMasterMk cId="2678273967" sldId="2147483696"/>
            <pc:sldLayoutMk cId="1544588600" sldId="214748381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70581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70581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781532" y="3572195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350164" y="3003122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2473724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0581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670581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3781532" y="5594682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2350164" y="502560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2473724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70581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70581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781532" y="761716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4"/>
          <p:cNvSpPr/>
          <p:nvPr userDrawn="1"/>
        </p:nvSpPr>
        <p:spPr>
          <a:xfrm>
            <a:off x="2350164" y="704809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2473724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640297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640297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10751248" y="3572195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4"/>
          <p:cNvSpPr/>
          <p:nvPr userDrawn="1"/>
        </p:nvSpPr>
        <p:spPr>
          <a:xfrm>
            <a:off x="9319880" y="3003122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9443440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0640297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640297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10751248" y="55946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4"/>
          <p:cNvSpPr/>
          <p:nvPr userDrawn="1"/>
        </p:nvSpPr>
        <p:spPr>
          <a:xfrm>
            <a:off x="9319880" y="50256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9443440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640297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640297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0751248" y="761716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4"/>
          <p:cNvSpPr/>
          <p:nvPr userDrawn="1"/>
        </p:nvSpPr>
        <p:spPr>
          <a:xfrm>
            <a:off x="9319880" y="704809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9443440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25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25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25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25"/>
                            </p:stCondLst>
                            <p:childTnLst>
                              <p:par>
                                <p:cTn id="8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25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"/>
                            </p:stCondLst>
                            <p:childTnLst>
                              <p:par>
                                <p:cTn id="10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25"/>
                            </p:stCondLst>
                            <p:childTnLst>
                              <p:par>
                                <p:cTn id="1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325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7" grpId="0"/>
      <p:bldP spid="3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66" grpId="0" animBg="1"/>
      <p:bldP spid="67" grpId="0"/>
      <p:bldP spid="6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 animBg="1"/>
      <p:bldP spid="72" grpId="0"/>
      <p:bldP spid="7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438338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88286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424295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742438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3541345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040824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540303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752102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251581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5751060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00846" y="725053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171825"/>
            <a:ext cx="9322368" cy="4886325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15" grpId="0" animBg="1"/>
      <p:bldP spid="15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502208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9315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696421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169858" y="2450473"/>
            <a:ext cx="3378565" cy="3377012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1135084" y="6304855"/>
            <a:ext cx="717550" cy="718579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1227008" y="639729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58" y="636815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1227008" y="730528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944558" y="727614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1227008" y="8242414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944558" y="8213275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4924210" y="3647411"/>
            <a:ext cx="5781889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24210" y="2267231"/>
            <a:ext cx="578188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035163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4924210" y="2838434"/>
            <a:ext cx="5781889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4924210" y="5718579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4924210" y="6205843"/>
            <a:ext cx="5777098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4924210" y="7475020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4924210" y="7962284"/>
            <a:ext cx="5777098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5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5" y="3821588"/>
            <a:ext cx="13643811" cy="3568017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053809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86770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6770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228304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698138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769988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12701630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8516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6888516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890262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890262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3231796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684351"/>
            <a:ext cx="18287642" cy="441313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684351"/>
            <a:ext cx="8186056" cy="4413136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3904343"/>
            <a:ext cx="7104744" cy="285931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06900" y="7289077"/>
            <a:ext cx="8603968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8189" y="2684351"/>
            <a:ext cx="5827868" cy="6357136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9031" y="3031958"/>
            <a:ext cx="5086111" cy="5662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140740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0775" y="6157520"/>
            <a:ext cx="13506449" cy="8824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388278" y="3776058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88278" y="2786737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388278" y="7001529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388278" y="6012208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2228602"/>
            <a:ext cx="3583638" cy="732217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7642859" y="3165437"/>
            <a:ext cx="3055621" cy="54832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4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8513005" y="2520949"/>
            <a:ext cx="9776571" cy="395768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520949"/>
            <a:ext cx="9776572" cy="395768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51485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51485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456909" y="741881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408210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408210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163324" y="342226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895601"/>
            <a:ext cx="18287642" cy="6359589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87520" y="7535560"/>
            <a:ext cx="11896024" cy="1719629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358977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011286" y="1878795"/>
            <a:ext cx="3758481" cy="5440643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3289579" y="2858733"/>
            <a:ext cx="3201895" cy="446093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6390747"/>
            <a:ext cx="8363858" cy="88248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677134" y="2244696"/>
            <a:ext cx="3178175" cy="50958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7559425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11000457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14441489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4118393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117939" y="6593539"/>
            <a:ext cx="3178629" cy="747032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58971" y="6593539"/>
            <a:ext cx="3178629" cy="747032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00003" y="6593539"/>
            <a:ext cx="3178629" cy="747032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441035" y="6593539"/>
            <a:ext cx="3178629" cy="747032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6907" y="6593539"/>
            <a:ext cx="3178629" cy="747032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12579336" y="2185597"/>
            <a:ext cx="5364000" cy="3420000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915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1226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2017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415462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9159875" y="2185329"/>
            <a:ext cx="8782949" cy="6839609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057648" y="7738943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57648" y="6885536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163071" y="760257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3767" y="7717604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3767" y="6864197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057648" y="5507500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057648" y="4654093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7" y="5486161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3767" y="4632754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057648" y="3250892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057648" y="2397485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73767" y="3250892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3767" y="2397485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11180893" y="7259052"/>
            <a:ext cx="876755" cy="5214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6230351" y="7046287"/>
            <a:ext cx="732789" cy="19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6230352" y="5006271"/>
            <a:ext cx="732789" cy="4261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6230351" y="2771001"/>
            <a:ext cx="732789" cy="1047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11180893" y="5027609"/>
            <a:ext cx="876755" cy="1165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11180893" y="2771001"/>
            <a:ext cx="876755" cy="18344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 userDrawn="1"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 userDrawn="1"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 userDrawn="1"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 userDrawn="1"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10892969" y="7636495"/>
            <a:ext cx="287924" cy="287924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6736438" y="3234592"/>
            <a:ext cx="2284254" cy="228753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25891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399299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300367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99299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300367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36802" y="675375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36802" y="576443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1877319" y="675375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1877319" y="576443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9267916" y="3232954"/>
            <a:ext cx="2284254" cy="2287530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593065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6736438" y="5764432"/>
            <a:ext cx="2284254" cy="2287530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25891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9266278" y="5762794"/>
            <a:ext cx="2284254" cy="228753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593065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9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8" y="4698914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8" y="357896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42816" y="4701002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42816" y="358105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7916" y="3023183"/>
            <a:ext cx="5998233" cy="590539"/>
          </a:xfrm>
        </p:spPr>
        <p:txBody>
          <a:bodyPr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57916" y="2191030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3083" y="2899044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4"/>
          <p:cNvSpPr/>
          <p:nvPr userDrawn="1"/>
        </p:nvSpPr>
        <p:spPr>
          <a:xfrm>
            <a:off x="8611939" y="3755995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865196" y="401006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954296" y="548228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090811" y="5624558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90811" y="4792405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6" name="円/楕円 4"/>
          <p:cNvSpPr/>
          <p:nvPr userDrawn="1"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6773176" y="547791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89683" y="5620188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89683" y="4788035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2" name="円/楕円 4"/>
          <p:cNvSpPr/>
          <p:nvPr userDrawn="1"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12133675" y="761162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70190" y="7753900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70190" y="6921747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355918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7" name="円/楕円 4"/>
          <p:cNvSpPr/>
          <p:nvPr userDrawn="1"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5599718" y="761573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16225" y="7758010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16225" y="692585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>
    <p:ext uri="{DCECCB84-F9BA-43D5-87BE-67443E8EF086}">
      <p15:sldGuideLst xmlns:p15="http://schemas.microsoft.com/office/powerpoint/2012/main">
        <p15:guide id="1" orient="horz" pos="3194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6793057" y="164934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2128748" y="472143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12367248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6195271" y="6129705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326919" y="1476686"/>
            <a:ext cx="5412207" cy="5190503"/>
            <a:chOff x="3326919" y="1476686"/>
            <a:chExt cx="541220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70" y="351012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700897" y="3481545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6811422" y="2903055"/>
            <a:ext cx="5464797" cy="5190503"/>
            <a:chOff x="6811422" y="2903055"/>
            <a:chExt cx="5464797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3" y="491839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081" y="49224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0295924" y="4329423"/>
            <a:ext cx="5479402" cy="5190503"/>
            <a:chOff x="10295924" y="4329423"/>
            <a:chExt cx="5479402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70" y="637555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77628" y="6329481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7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581149" y="3053187"/>
            <a:ext cx="4131127" cy="4128938"/>
            <a:chOff x="3326919" y="1476686"/>
            <a:chExt cx="5193255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7124851" y="3077444"/>
            <a:ext cx="4364293" cy="4128938"/>
            <a:chOff x="3326919" y="1476686"/>
            <a:chExt cx="54863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12668553" y="3077444"/>
            <a:ext cx="4364292" cy="4128938"/>
            <a:chOff x="3326919" y="1476686"/>
            <a:chExt cx="54863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6102172" y="20986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8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4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10253326" y="21092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612770" y="221114"/>
            <a:ext cx="7388422" cy="6827572"/>
            <a:chOff x="1612770" y="221114"/>
            <a:chExt cx="7388422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5088923" y="1637232"/>
            <a:ext cx="6667652" cy="6230468"/>
            <a:chOff x="5088923" y="1637232"/>
            <a:chExt cx="6667652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8440954" y="3001937"/>
            <a:ext cx="6071004" cy="5736188"/>
            <a:chOff x="8440954" y="3001937"/>
            <a:chExt cx="6071004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2" y="5308176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11855133" y="4392308"/>
            <a:ext cx="5412207" cy="5190503"/>
            <a:chOff x="11855133" y="4392308"/>
            <a:chExt cx="5412207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4" y="6425743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04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721152" y="1052069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5266296" y="3096793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92313" y="3075687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30030" y="418017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532646" y="52976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250219" y="6428276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9026" y="394107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18631" y="504392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54582" y="6166842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077106" y="7298904"/>
            <a:ext cx="6595110" cy="2102176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3171260" y="808042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 userDrawn="1"/>
        </p:nvSpPr>
        <p:spPr>
          <a:xfrm>
            <a:off x="9677017" y="3135364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 userDrawn="1"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 userDrawn="1"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314973" y="3343674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314973" y="2354353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2960" y="6166982"/>
            <a:ext cx="5514403" cy="179165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960" y="5177661"/>
            <a:ext cx="5514403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973" y="6721633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2314973" y="5732312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10062414" y="2727869"/>
            <a:ext cx="2252559" cy="600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6037363" y="5551177"/>
            <a:ext cx="517653" cy="746487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11279668" y="6105828"/>
            <a:ext cx="1035305" cy="1252532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882775" y="3138994"/>
            <a:ext cx="4152900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882775" y="7191719"/>
            <a:ext cx="4152900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882775" y="3143689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82775" y="2504769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82775" y="454442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882775" y="5181775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882775" y="5819122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882775" y="645647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7064375" y="314011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75" y="250119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7064375" y="454085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75" y="517820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7064375" y="581555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7064375" y="645289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12245975" y="313649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12245975" y="249757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12245975" y="453723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12245975" y="517458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12245975" y="581193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12245975" y="644927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0791" y="3138994"/>
            <a:ext cx="3867394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50791" y="7191719"/>
            <a:ext cx="3867394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791" y="3143689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950791" y="2504769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950791" y="454442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950791" y="518177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950791" y="5819122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950791" y="645647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125916" y="249650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5125916" y="314011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25916" y="250119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5125916" y="454085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5125916" y="517820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5125916" y="581555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5125916" y="645289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9301041" y="313649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9301041" y="249757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9301041" y="453723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9301041" y="517458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9301041" y="581193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9301041" y="644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13476166" y="3141192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13476166" y="2502272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13476166" y="4541931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13476166" y="517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13476166" y="581662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13476166" y="645397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1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7090483" y="3840023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8257714" y="7624159"/>
            <a:ext cx="1772573" cy="598272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9163230" y="2737514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10007427" y="3840690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9170850" y="5318355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7344063" y="2736847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7377018" y="5317688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9606200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355359" y="4571965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9606200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127545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7438415" y="456657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8127545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4938" y="8866801"/>
            <a:ext cx="6178123" cy="535813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054938" y="8327013"/>
            <a:ext cx="6178123" cy="5868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744227" y="6687801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744228" y="6190387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744226" y="4699440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744227" y="4202026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010972" y="2654827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10973" y="2157413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481511" y="265482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481512" y="217673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879065" y="469901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879066" y="422092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959396" y="6687909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959397" y="6209819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10042919" y="2238375"/>
            <a:ext cx="776782" cy="1159325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10846255" y="4474259"/>
            <a:ext cx="897972" cy="3431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10097096" y="6054699"/>
            <a:ext cx="1647132" cy="4079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6568368" y="6054699"/>
            <a:ext cx="1559177" cy="417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6488037" y="4483498"/>
            <a:ext cx="950378" cy="3285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7090483" y="2439308"/>
            <a:ext cx="1282510" cy="767120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5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1035" y="3443562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45924" y="2959781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923" y="5014143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628325" y="2956517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2628325" y="5014143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9297517" y="576900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297516" y="3443561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01035" y="578027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7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 userDrawn="1"/>
        </p:nvSpPr>
        <p:spPr>
          <a:xfrm>
            <a:off x="10223622" y="3099867"/>
            <a:ext cx="992116" cy="100845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 userDrawn="1"/>
        </p:nvSpPr>
        <p:spPr>
          <a:xfrm>
            <a:off x="13866888" y="6213624"/>
            <a:ext cx="961809" cy="961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636409" y="6250538"/>
            <a:ext cx="1533779" cy="15337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/>
          <p:cNvSpPr/>
          <p:nvPr userDrawn="1"/>
        </p:nvSpPr>
        <p:spPr>
          <a:xfrm>
            <a:off x="7896962" y="7735218"/>
            <a:ext cx="614369" cy="6244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 userDrawn="1"/>
        </p:nvSpPr>
        <p:spPr>
          <a:xfrm>
            <a:off x="3965059" y="7738314"/>
            <a:ext cx="591738" cy="5917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楕円 4"/>
          <p:cNvSpPr/>
          <p:nvPr userDrawn="1"/>
        </p:nvSpPr>
        <p:spPr>
          <a:xfrm>
            <a:off x="493213" y="2547535"/>
            <a:ext cx="4973638" cy="497363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/>
          <p:cNvSpPr/>
          <p:nvPr userDrawn="1"/>
        </p:nvSpPr>
        <p:spPr>
          <a:xfrm>
            <a:off x="4617888" y="4921333"/>
            <a:ext cx="3785949" cy="3785949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 userDrawn="1"/>
        </p:nvSpPr>
        <p:spPr>
          <a:xfrm>
            <a:off x="7360120" y="3308567"/>
            <a:ext cx="3090795" cy="3090795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 userDrawn="1"/>
        </p:nvSpPr>
        <p:spPr>
          <a:xfrm>
            <a:off x="9437184" y="5014698"/>
            <a:ext cx="3557109" cy="3557109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 userDrawn="1"/>
        </p:nvSpPr>
        <p:spPr>
          <a:xfrm>
            <a:off x="12055396" y="2629765"/>
            <a:ext cx="3944488" cy="394448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 userDrawn="1"/>
        </p:nvSpPr>
        <p:spPr>
          <a:xfrm>
            <a:off x="14947018" y="5399098"/>
            <a:ext cx="2788308" cy="278830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 userDrawn="1"/>
        </p:nvSpPr>
        <p:spPr>
          <a:xfrm>
            <a:off x="5534416" y="3223041"/>
            <a:ext cx="1029225" cy="10292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 userDrawn="1"/>
        </p:nvSpPr>
        <p:spPr>
          <a:xfrm>
            <a:off x="493213" y="2370479"/>
            <a:ext cx="855529" cy="8555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 userDrawn="1"/>
        </p:nvSpPr>
        <p:spPr>
          <a:xfrm>
            <a:off x="13027675" y="7247023"/>
            <a:ext cx="742541" cy="742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 userDrawn="1"/>
        </p:nvSpPr>
        <p:spPr>
          <a:xfrm>
            <a:off x="16966759" y="4532006"/>
            <a:ext cx="884808" cy="88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75547" y="3719292"/>
            <a:ext cx="4608971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108616" y="3583183"/>
            <a:ext cx="3838048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9632132" y="5404718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08081" y="5382994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4397766"/>
            <a:ext cx="3936531" cy="1937350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4639094" y="6688663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608595" y="6648520"/>
            <a:ext cx="32142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12175047" y="4237086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7409364" y="4255782"/>
            <a:ext cx="2992308" cy="1161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36" hasCustomPrompt="1"/>
          </p:nvPr>
        </p:nvSpPr>
        <p:spPr>
          <a:xfrm>
            <a:off x="15070315" y="6146235"/>
            <a:ext cx="2534050" cy="12951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5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24" grpId="0" animBg="1"/>
      <p:bldP spid="31" grpId="0" animBg="1"/>
      <p:bldP spid="30" grpId="0" animBg="1"/>
      <p:bldP spid="5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7181" y="144072"/>
            <a:ext cx="17336022" cy="1280040"/>
          </a:xfrm>
        </p:spPr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68531" y="9849102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62107" y="1809911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7274" y="2583927"/>
            <a:ext cx="1827899" cy="72008"/>
          </a:xfrm>
          <a:prstGeom prst="rect">
            <a:avLst/>
          </a:prstGeom>
          <a:solidFill>
            <a:srgbClr val="00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489954" y="3369832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3489954" y="4153260"/>
            <a:ext cx="1827899" cy="7200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96649" y="325807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3119331" y="3966091"/>
            <a:ext cx="1827899" cy="72008"/>
          </a:xfrm>
          <a:prstGeom prst="rect">
            <a:avLst/>
          </a:prstGeom>
          <a:solidFill>
            <a:srgbClr val="13838E"/>
          </a:solidFill>
          <a:ln>
            <a:solidFill>
              <a:srgbClr val="1694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604560" y="5700553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642611" y="6474422"/>
            <a:ext cx="1827899" cy="72008"/>
          </a:xfrm>
          <a:prstGeom prst="rect">
            <a:avLst/>
          </a:prstGeom>
          <a:solidFill>
            <a:srgbClr val="702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752372" y="590678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43999" y="6713911"/>
            <a:ext cx="1827899" cy="72008"/>
          </a:xfrm>
          <a:prstGeom prst="rect">
            <a:avLst/>
          </a:prstGeom>
          <a:solidFill>
            <a:srgbClr val="C8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B7DEEF-F358-4AAA-9D24-76A6C4D6F7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736" y="4904474"/>
            <a:ext cx="3870912" cy="1935456"/>
          </a:xfrm>
          <a:prstGeom prst="rect">
            <a:avLst/>
          </a:prstGeom>
        </p:spPr>
      </p:pic>
      <p:pic>
        <p:nvPicPr>
          <p:cNvPr id="41" name="Picture 10" descr="Microsoft Dynamics 365 (AX) Implementation, Project Execution and ...">
            <a:extLst>
              <a:ext uri="{FF2B5EF4-FFF2-40B4-BE49-F238E27FC236}">
                <a16:creationId xmlns:a16="http://schemas.microsoft.com/office/drawing/2014/main" id="{41A475B9-208D-4947-A5C2-B6644EC710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9" r="22485"/>
          <a:stretch/>
        </p:blipFill>
        <p:spPr bwMode="auto">
          <a:xfrm>
            <a:off x="8117036" y="2752091"/>
            <a:ext cx="2203112" cy="200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A50EC7D-F6D1-4677-BFB5-CF73175BD59F}"/>
              </a:ext>
            </a:extLst>
          </p:cNvPr>
          <p:cNvPicPr/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2" t="15880" r="13754"/>
          <a:stretch/>
        </p:blipFill>
        <p:spPr bwMode="auto">
          <a:xfrm>
            <a:off x="11805059" y="3972610"/>
            <a:ext cx="1650253" cy="1689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63B49C9-2A00-4E32-A96F-565A91E41247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976" y="4153260"/>
            <a:ext cx="1307149" cy="989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54655B2-EA50-4277-B3F7-1265448E6921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9" r="18798"/>
          <a:stretch/>
        </p:blipFill>
        <p:spPr bwMode="auto">
          <a:xfrm>
            <a:off x="12000630" y="6463337"/>
            <a:ext cx="1641981" cy="148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287A99D-9BC8-4A3F-9E66-C78F653D1C57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292" y="6785919"/>
            <a:ext cx="1271374" cy="989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D88C990-4C26-470F-92B9-DE88115815F4}"/>
              </a:ext>
            </a:extLst>
          </p:cNvPr>
          <p:cNvPicPr/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14"/>
          <a:stretch/>
        </p:blipFill>
        <p:spPr bwMode="auto">
          <a:xfrm>
            <a:off x="8694207" y="7190309"/>
            <a:ext cx="1725161" cy="14865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テキスト プレースホルダー 12">
            <a:extLst>
              <a:ext uri="{FF2B5EF4-FFF2-40B4-BE49-F238E27FC236}">
                <a16:creationId xmlns:a16="http://schemas.microsoft.com/office/drawing/2014/main" id="{DDA91689-DAE0-407F-B74C-FAB893F9AF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743" y="8751691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正方形/長方形 65">
            <a:extLst>
              <a:ext uri="{FF2B5EF4-FFF2-40B4-BE49-F238E27FC236}">
                <a16:creationId xmlns:a16="http://schemas.microsoft.com/office/drawing/2014/main" id="{3A51637A-D7B1-4F14-A176-7F2C9E144CFE}"/>
              </a:ext>
            </a:extLst>
          </p:cNvPr>
          <p:cNvSpPr/>
          <p:nvPr userDrawn="1"/>
        </p:nvSpPr>
        <p:spPr>
          <a:xfrm>
            <a:off x="8611027" y="9498723"/>
            <a:ext cx="1827899" cy="72008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58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00"/>
                            </p:stCondLst>
                            <p:childTnLst>
                              <p:par>
                                <p:cTn id="38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600"/>
                            </p:stCondLst>
                            <p:childTnLst>
                              <p:par>
                                <p:cTn id="5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100"/>
                            </p:stCondLst>
                            <p:childTnLst>
                              <p:par>
                                <p:cTn id="5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600"/>
                            </p:stCondLst>
                            <p:childTnLst>
                              <p:par>
                                <p:cTn id="66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100"/>
                            </p:stCondLst>
                            <p:childTnLst>
                              <p:par>
                                <p:cTn id="7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6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1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/>
    </p:bldLst>
  </p:timing>
  <p:extLst>
    <p:ext uri="{DCECCB84-F9BA-43D5-87BE-67443E8EF086}">
      <p15:sldGuideLst xmlns:p15="http://schemas.microsoft.com/office/powerpoint/2012/main">
        <p15:guide id="1" orient="horz" pos="3194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4069443" y="2937479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1309007" y="2937479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1309007" y="2937479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4069443" y="2937479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057168" y="3603487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 err="1"/>
              <a:t>Ecriture</a:t>
            </a:r>
            <a:r>
              <a:rPr kumimoji="1" lang="en-US" altLang="ja-JP" dirty="0"/>
              <a:t> des </a:t>
            </a:r>
            <a:r>
              <a:rPr kumimoji="1" lang="en-US" altLang="ja-JP" dirty="0" err="1"/>
              <a:t>cas</a:t>
            </a:r>
            <a:r>
              <a:rPr kumimoji="1" lang="en-US" altLang="ja-JP" dirty="0"/>
              <a:t> de Tests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4853650" y="5746701"/>
            <a:ext cx="2810165" cy="85482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fr-FR" altLang="ja-JP" dirty="0"/>
              <a:t>Exécution des tests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55705" y="3590170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 err="1"/>
              <a:t>Création</a:t>
            </a:r>
            <a:r>
              <a:rPr kumimoji="1" lang="en-US" altLang="ja-JP" dirty="0"/>
              <a:t> des plans de test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1686768" y="5748013"/>
            <a:ext cx="2810165" cy="57814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 err="1"/>
              <a:t>Implémentation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03335" y="330448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35550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4225401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6" grpId="0" animBg="1"/>
      <p:bldP spid="16" grpId="1" animBg="1"/>
      <p:bldP spid="16" grpId="2" animBg="1"/>
      <p:bldP spid="4" grpId="0" animBg="1"/>
      <p:bldP spid="4" grpId="1" animBg="1"/>
      <p:bldP spid="4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87331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19211" y="3173861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755" r:id="rId8"/>
    <p:sldLayoutId id="2147483715" r:id="rId9"/>
    <p:sldLayoutId id="2147483716" r:id="rId10"/>
    <p:sldLayoutId id="2147483805" r:id="rId11"/>
    <p:sldLayoutId id="2147483724" r:id="rId12"/>
    <p:sldLayoutId id="2147483756" r:id="rId13"/>
    <p:sldLayoutId id="2147483742" r:id="rId14"/>
    <p:sldLayoutId id="2147483757" r:id="rId15"/>
    <p:sldLayoutId id="2147483736" r:id="rId16"/>
    <p:sldLayoutId id="2147483761" r:id="rId17"/>
    <p:sldLayoutId id="2147483737" r:id="rId18"/>
    <p:sldLayoutId id="2147483759" r:id="rId19"/>
    <p:sldLayoutId id="2147483746" r:id="rId20"/>
    <p:sldLayoutId id="2147483758" r:id="rId21"/>
    <p:sldLayoutId id="2147483754" r:id="rId22"/>
    <p:sldLayoutId id="2147483731" r:id="rId23"/>
    <p:sldLayoutId id="2147483765" r:id="rId24"/>
    <p:sldLayoutId id="2147483766" r:id="rId25"/>
    <p:sldLayoutId id="2147483782" r:id="rId26"/>
    <p:sldLayoutId id="2147483792" r:id="rId27"/>
    <p:sldLayoutId id="2147483763" r:id="rId28"/>
    <p:sldLayoutId id="2147483775" r:id="rId29"/>
    <p:sldLayoutId id="2147483760" r:id="rId30"/>
    <p:sldLayoutId id="2147483762" r:id="rId31"/>
    <p:sldLayoutId id="2147483773" r:id="rId32"/>
    <p:sldLayoutId id="2147483777" r:id="rId33"/>
    <p:sldLayoutId id="2147483786" r:id="rId34"/>
    <p:sldLayoutId id="2147483787" r:id="rId35"/>
    <p:sldLayoutId id="2147483780" r:id="rId36"/>
    <p:sldLayoutId id="2147483783" r:id="rId37"/>
    <p:sldLayoutId id="2147483781" r:id="rId38"/>
    <p:sldLayoutId id="2147483785" r:id="rId39"/>
    <p:sldLayoutId id="2147483784" r:id="rId40"/>
    <p:sldLayoutId id="2147483791" r:id="rId41"/>
    <p:sldLayoutId id="2147483788" r:id="rId42"/>
    <p:sldLayoutId id="2147483789" r:id="rId43"/>
    <p:sldLayoutId id="2147483793" r:id="rId44"/>
    <p:sldLayoutId id="2147483794" r:id="rId45"/>
    <p:sldLayoutId id="2147483790" r:id="rId46"/>
    <p:sldLayoutId id="2147483796" r:id="rId47"/>
    <p:sldLayoutId id="2147483800" r:id="rId48"/>
    <p:sldLayoutId id="2147483801" r:id="rId49"/>
    <p:sldLayoutId id="2147483799" r:id="rId50"/>
    <p:sldLayoutId id="2147483803" r:id="rId51"/>
    <p:sldLayoutId id="2147483806" r:id="rId52"/>
    <p:sldLayoutId id="2147483751" r:id="rId53"/>
    <p:sldLayoutId id="2147483812" r:id="rId54"/>
    <p:sldLayoutId id="2147483813" r:id="rId5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The Power of PowerPoint | thepopp.com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jpe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svg"/><Relationship Id="rId7" Type="http://schemas.openxmlformats.org/officeDocument/2006/relationships/image" Target="../media/image75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4.png"/><Relationship Id="rId5" Type="http://schemas.openxmlformats.org/officeDocument/2006/relationships/image" Target="../media/image73.svg"/><Relationship Id="rId4" Type="http://schemas.openxmlformats.org/officeDocument/2006/relationships/image" Target="../media/image72.png"/><Relationship Id="rId9" Type="http://schemas.openxmlformats.org/officeDocument/2006/relationships/image" Target="../media/image7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82.png"/><Relationship Id="rId5" Type="http://schemas.openxmlformats.org/officeDocument/2006/relationships/image" Target="../media/image81.sv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3.jpeg"/><Relationship Id="rId4" Type="http://schemas.openxmlformats.org/officeDocument/2006/relationships/image" Target="../media/image16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27174-A99A-43BB-934D-181BD3176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67508" y="9737810"/>
            <a:ext cx="10153292" cy="54760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Mise en place de la solution Dynamics 365 pour améliorer la qualité du service client de XRM Vision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5F63B-98EC-4385-BF6A-F9250BBDC6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A6ED3-A72C-4B3C-AF82-E7A0BF2BFBA0}"/>
              </a:ext>
            </a:extLst>
          </p:cNvPr>
          <p:cNvSpPr/>
          <p:nvPr/>
        </p:nvSpPr>
        <p:spPr>
          <a:xfrm>
            <a:off x="7639050" y="0"/>
            <a:ext cx="3009900" cy="201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pic>
        <p:nvPicPr>
          <p:cNvPr id="6" name="Image 29" descr="C:\Users\Simo-03\Desktop\Ibntofail-logo.JPG">
            <a:extLst>
              <a:ext uri="{FF2B5EF4-FFF2-40B4-BE49-F238E27FC236}">
                <a16:creationId xmlns:a16="http://schemas.microsoft.com/office/drawing/2014/main" id="{67960DEF-E747-40AB-8682-18465C82B5D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33" y="301281"/>
            <a:ext cx="2102447" cy="15893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30">
            <a:extLst>
              <a:ext uri="{FF2B5EF4-FFF2-40B4-BE49-F238E27FC236}">
                <a16:creationId xmlns:a16="http://schemas.microsoft.com/office/drawing/2014/main" id="{BD75A822-5B5C-4736-AD68-648982F18B45}"/>
              </a:ext>
            </a:extLst>
          </p:cNvPr>
          <p:cNvSpPr txBox="1"/>
          <p:nvPr/>
        </p:nvSpPr>
        <p:spPr>
          <a:xfrm>
            <a:off x="701442" y="2019300"/>
            <a:ext cx="26810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2">
                    <a:lumMod val="25000"/>
                  </a:schemeClr>
                </a:solidFill>
              </a:rPr>
              <a:t>Ecole Nationale des Sciences Appliquées</a:t>
            </a:r>
          </a:p>
          <a:p>
            <a:pPr algn="ctr"/>
            <a:r>
              <a:rPr lang="fr-FR" sz="1800" b="1" dirty="0">
                <a:solidFill>
                  <a:schemeClr val="bg2">
                    <a:lumMod val="25000"/>
                  </a:schemeClr>
                </a:solidFill>
              </a:rPr>
              <a:t> Kénitra</a:t>
            </a:r>
          </a:p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861B36-04A7-44CA-8ED5-EE4764355C8E}"/>
              </a:ext>
            </a:extLst>
          </p:cNvPr>
          <p:cNvSpPr/>
          <p:nvPr/>
        </p:nvSpPr>
        <p:spPr>
          <a:xfrm>
            <a:off x="3554474" y="985892"/>
            <a:ext cx="104663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Soutenance du Projet de Fin d’Etudes</a:t>
            </a:r>
          </a:p>
          <a:p>
            <a:pPr algn="ctr">
              <a:defRPr/>
            </a:pPr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Pour l’obtention du titre</a:t>
            </a:r>
          </a:p>
          <a:p>
            <a:pPr algn="ctr">
              <a:defRPr/>
            </a:pPr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Ingénieur d’Etat en Génie logiciel &amp; Développement mobile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D6DE54-1245-409C-AFD8-1E6D4A53D55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799" y="899072"/>
            <a:ext cx="3170001" cy="14718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59E1D9-F26C-45E9-945A-3CFFF2CE0B75}"/>
              </a:ext>
            </a:extLst>
          </p:cNvPr>
          <p:cNvSpPr txBox="1"/>
          <p:nvPr/>
        </p:nvSpPr>
        <p:spPr>
          <a:xfrm>
            <a:off x="2781299" y="3648724"/>
            <a:ext cx="1342989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/>
              <a:t>Mise en place de la solution Dynamics 365 pour améliorer la qualité du service client de XRM Vision</a:t>
            </a:r>
            <a:endParaRPr lang="fr-FR" sz="4800" dirty="0"/>
          </a:p>
          <a:p>
            <a:endParaRPr lang="fr-FR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5FB2ACAD-6DEA-44A1-A679-50F8968594A5}"/>
              </a:ext>
            </a:extLst>
          </p:cNvPr>
          <p:cNvSpPr txBox="1">
            <a:spLocks/>
          </p:cNvSpPr>
          <p:nvPr/>
        </p:nvSpPr>
        <p:spPr>
          <a:xfrm>
            <a:off x="1089293" y="6276575"/>
            <a:ext cx="4007773" cy="1729356"/>
          </a:xfrm>
          <a:prstGeom prst="rect">
            <a:avLst/>
          </a:prstGeom>
        </p:spPr>
        <p:txBody>
          <a:bodyPr vert="horz" lIns="91430" tIns="45715" rIns="91430" bIns="45715" rtlCol="0">
            <a:noAutofit/>
          </a:bodyPr>
          <a:lstStyle>
            <a:lvl1pPr marL="365710" indent="-365710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8246" indent="-365710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9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0730" indent="-304759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23794" indent="-304759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950457" indent="-304759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1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377119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3781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445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106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Symbol" pitchFamily="18" charset="2"/>
              <a:buNone/>
            </a:pPr>
            <a:r>
              <a:rPr lang="fr-FR" sz="2800" b="1" dirty="0">
                <a:solidFill>
                  <a:srgbClr val="0063A9"/>
                </a:solidFill>
                <a:latin typeface="+mj-lt"/>
                <a:ea typeface="Microsoft YaHei" pitchFamily="34" charset="-122"/>
                <a:cs typeface="Times New Roman" panose="02020603050405020304" pitchFamily="18" charset="0"/>
              </a:rPr>
              <a:t>Présenté par:</a:t>
            </a:r>
          </a:p>
          <a:p>
            <a:pPr marL="0" indent="0" defTabSz="914400">
              <a:lnSpc>
                <a:spcPct val="150000"/>
              </a:lnSpc>
              <a:buNone/>
            </a:pPr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Widad ELOUATAOUI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EC266E81-1FC8-4251-A9BD-2F1C58BD262D}"/>
              </a:ext>
            </a:extLst>
          </p:cNvPr>
          <p:cNvSpPr txBox="1">
            <a:spLocks/>
          </p:cNvSpPr>
          <p:nvPr/>
        </p:nvSpPr>
        <p:spPr>
          <a:xfrm>
            <a:off x="6649790" y="6267861"/>
            <a:ext cx="3821373" cy="2186302"/>
          </a:xfrm>
          <a:prstGeom prst="rect">
            <a:avLst/>
          </a:prstGeom>
        </p:spPr>
        <p:txBody>
          <a:bodyPr vert="horz" lIns="91430" tIns="45715" rIns="91430" bIns="45715" rtlCol="0">
            <a:noAutofit/>
          </a:bodyPr>
          <a:lstStyle>
            <a:lvl1pPr marL="365710" indent="-365710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8246" indent="-365710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9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0730" indent="-304759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23794" indent="-304759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950457" indent="-304759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1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377119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3781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445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106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800" b="1" dirty="0">
                <a:solidFill>
                  <a:srgbClr val="0063A9"/>
                </a:solidFill>
                <a:latin typeface="+mj-lt"/>
                <a:ea typeface="Microsoft YaHei" pitchFamily="34" charset="-122"/>
                <a:cs typeface="Times New Roman" panose="02020603050405020304" pitchFamily="18" charset="0"/>
              </a:rPr>
              <a:t>Encadré par :</a:t>
            </a:r>
          </a:p>
          <a:p>
            <a:pPr marL="0" indent="0" defTabSz="914400">
              <a:lnSpc>
                <a:spcPct val="150000"/>
              </a:lnSpc>
              <a:buNone/>
            </a:pPr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Pr. Ilham OUMAIRA</a:t>
            </a:r>
          </a:p>
          <a:p>
            <a:pPr marL="0" indent="0" defTabSz="914400">
              <a:lnSpc>
                <a:spcPct val="150000"/>
              </a:lnSpc>
              <a:buNone/>
            </a:pPr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M. Reda AMAR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1F8B2FC7-9D4D-463D-A909-69B5E9C696F0}"/>
              </a:ext>
            </a:extLst>
          </p:cNvPr>
          <p:cNvSpPr txBox="1">
            <a:spLocks/>
          </p:cNvSpPr>
          <p:nvPr/>
        </p:nvSpPr>
        <p:spPr>
          <a:xfrm>
            <a:off x="12371652" y="6272646"/>
            <a:ext cx="4827055" cy="2528072"/>
          </a:xfrm>
          <a:prstGeom prst="rect">
            <a:avLst/>
          </a:prstGeom>
        </p:spPr>
        <p:txBody>
          <a:bodyPr vert="horz" lIns="91430" tIns="45715" rIns="91430" bIns="45715" rtlCol="0">
            <a:noAutofit/>
          </a:bodyPr>
          <a:lstStyle>
            <a:lvl1pPr marL="365710" indent="-365710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8246" indent="-365710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9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0730" indent="-304759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23794" indent="-304759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950457" indent="-304759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1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377119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3781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445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106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800" b="1" dirty="0">
                <a:solidFill>
                  <a:srgbClr val="0063A9"/>
                </a:solidFill>
                <a:latin typeface="+mj-lt"/>
                <a:ea typeface="Microsoft YaHei" pitchFamily="34" charset="-122"/>
                <a:cs typeface="Times New Roman" panose="02020603050405020304" pitchFamily="18" charset="0"/>
              </a:rPr>
              <a:t>Membres du Jury :</a:t>
            </a:r>
          </a:p>
          <a:p>
            <a:pPr marL="0" indent="0" defTabSz="914400">
              <a:lnSpc>
                <a:spcPct val="150000"/>
              </a:lnSpc>
              <a:buNone/>
            </a:pPr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Pr. Youssef GAHI</a:t>
            </a:r>
          </a:p>
          <a:p>
            <a:pPr marL="0" indent="0" defTabSz="914400">
              <a:lnSpc>
                <a:spcPct val="150000"/>
              </a:lnSpc>
              <a:buNone/>
            </a:pPr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Pr. Abderrahim ABDELLAOUI</a:t>
            </a:r>
          </a:p>
          <a:p>
            <a:pPr marL="0" indent="0" defTabSz="914400">
              <a:lnSpc>
                <a:spcPct val="150000"/>
              </a:lnSpc>
              <a:buNone/>
            </a:pPr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Pr. Ilham OUMAIRA</a:t>
            </a:r>
          </a:p>
          <a:p>
            <a:pPr marL="0" indent="0" defTabSz="914400">
              <a:lnSpc>
                <a:spcPct val="150000"/>
              </a:lnSpc>
              <a:buNone/>
            </a:pPr>
            <a:endParaRPr lang="fr-FR" sz="1600" b="1" dirty="0">
              <a:solidFill>
                <a:schemeClr val="bg2">
                  <a:lumMod val="25000"/>
                </a:schemeClr>
              </a:solidFill>
              <a:latin typeface="Garamond" pitchFamily="18" charset="0"/>
            </a:endParaRPr>
          </a:p>
        </p:txBody>
      </p:sp>
      <p:sp>
        <p:nvSpPr>
          <p:cNvPr id="14" name="Freeform 5" descr="&lt;LOGICA_QUOTE_LEFT&gt;">
            <a:extLst>
              <a:ext uri="{FF2B5EF4-FFF2-40B4-BE49-F238E27FC236}">
                <a16:creationId xmlns:a16="http://schemas.microsoft.com/office/drawing/2014/main" id="{2353D275-6621-4415-83A7-7BB3F4D7CCB6}"/>
              </a:ext>
            </a:extLst>
          </p:cNvPr>
          <p:cNvSpPr>
            <a:spLocks/>
          </p:cNvSpPr>
          <p:nvPr/>
        </p:nvSpPr>
        <p:spPr bwMode="gray">
          <a:xfrm>
            <a:off x="1812936" y="3486770"/>
            <a:ext cx="527744" cy="2147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63A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5" name="Freeform 9" descr="&lt;LOGICA_QUOTE_RIGHT&gt;">
            <a:extLst>
              <a:ext uri="{FF2B5EF4-FFF2-40B4-BE49-F238E27FC236}">
                <a16:creationId xmlns:a16="http://schemas.microsoft.com/office/drawing/2014/main" id="{DA03F05C-43CE-4B20-A827-37AF2F776BE4}"/>
              </a:ext>
            </a:extLst>
          </p:cNvPr>
          <p:cNvSpPr>
            <a:spLocks/>
          </p:cNvSpPr>
          <p:nvPr/>
        </p:nvSpPr>
        <p:spPr bwMode="gray">
          <a:xfrm>
            <a:off x="16123506" y="3229486"/>
            <a:ext cx="528305" cy="2275755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0063A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DB36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360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93EB41-D006-4717-8C68-97395AA73E60}"/>
              </a:ext>
            </a:extLst>
          </p:cNvPr>
          <p:cNvSpPr/>
          <p:nvPr/>
        </p:nvSpPr>
        <p:spPr>
          <a:xfrm>
            <a:off x="2116664" y="374477"/>
            <a:ext cx="914400" cy="547603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D82C8B-2EF0-48A1-AC17-98D673692672}"/>
              </a:ext>
            </a:extLst>
          </p:cNvPr>
          <p:cNvSpPr/>
          <p:nvPr/>
        </p:nvSpPr>
        <p:spPr>
          <a:xfrm>
            <a:off x="14608682" y="374475"/>
            <a:ext cx="914400" cy="5476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 dirty="0"/>
          </a:p>
        </p:txBody>
      </p:sp>
      <p:sp>
        <p:nvSpPr>
          <p:cNvPr id="5" name="Rectangle 4"/>
          <p:cNvSpPr/>
          <p:nvPr/>
        </p:nvSpPr>
        <p:spPr>
          <a:xfrm>
            <a:off x="7752522" y="0"/>
            <a:ext cx="3359426" cy="2146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1275729" y="9542927"/>
            <a:ext cx="15238850" cy="547603"/>
          </a:xfrm>
        </p:spPr>
        <p:txBody>
          <a:bodyPr/>
          <a:lstStyle/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Mise en place de la solution Dynamics 365 pour améliorer la qualité du service client de XRM Vision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17111225" y="8954627"/>
            <a:ext cx="1176775" cy="489036"/>
          </a:xfrm>
        </p:spPr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2297216" y="374474"/>
          <a:ext cx="12768666" cy="5476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625762">
                  <a:extLst>
                    <a:ext uri="{9D8B030D-6E8A-4147-A177-3AD203B41FA5}">
                      <a16:colId xmlns:a16="http://schemas.microsoft.com/office/drawing/2014/main" val="4248146735"/>
                    </a:ext>
                  </a:extLst>
                </a:gridCol>
                <a:gridCol w="4231527">
                  <a:extLst>
                    <a:ext uri="{9D8B030D-6E8A-4147-A177-3AD203B41FA5}">
                      <a16:colId xmlns:a16="http://schemas.microsoft.com/office/drawing/2014/main" val="2371425673"/>
                    </a:ext>
                  </a:extLst>
                </a:gridCol>
                <a:gridCol w="2731286">
                  <a:extLst>
                    <a:ext uri="{9D8B030D-6E8A-4147-A177-3AD203B41FA5}">
                      <a16:colId xmlns:a16="http://schemas.microsoft.com/office/drawing/2014/main" val="2381589515"/>
                    </a:ext>
                  </a:extLst>
                </a:gridCol>
                <a:gridCol w="3180091">
                  <a:extLst>
                    <a:ext uri="{9D8B030D-6E8A-4147-A177-3AD203B41FA5}">
                      <a16:colId xmlns:a16="http://schemas.microsoft.com/office/drawing/2014/main" val="3545942315"/>
                    </a:ext>
                  </a:extLst>
                </a:gridCol>
              </a:tblGrid>
              <a:tr h="5476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Contexte général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Etude fonctionnelle et technique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Réalisation et Tests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Browallia New" panose="020B0502040204020203" pitchFamily="34" charset="-34"/>
                        </a:rPr>
                        <a:t>  Conclusion et perspectives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14957"/>
                  </a:ext>
                </a:extLst>
              </a:tr>
            </a:tbl>
          </a:graphicData>
        </a:graphic>
      </p:graphicFrame>
      <p:grpSp>
        <p:nvGrpSpPr>
          <p:cNvPr id="83" name="Groupe 12">
            <a:extLst>
              <a:ext uri="{FF2B5EF4-FFF2-40B4-BE49-F238E27FC236}">
                <a16:creationId xmlns:a16="http://schemas.microsoft.com/office/drawing/2014/main" id="{3C9D1A60-E76A-4CCF-932C-9499C654315F}"/>
              </a:ext>
            </a:extLst>
          </p:cNvPr>
          <p:cNvGrpSpPr/>
          <p:nvPr/>
        </p:nvGrpSpPr>
        <p:grpSpPr>
          <a:xfrm>
            <a:off x="340462" y="2935905"/>
            <a:ext cx="5073577" cy="5097124"/>
            <a:chOff x="6907445" y="1537075"/>
            <a:chExt cx="3383347" cy="3397820"/>
          </a:xfrm>
        </p:grpSpPr>
        <p:sp>
          <p:nvSpPr>
            <p:cNvPr id="84" name="Flèche gauche 16">
              <a:extLst>
                <a:ext uri="{FF2B5EF4-FFF2-40B4-BE49-F238E27FC236}">
                  <a16:creationId xmlns:a16="http://schemas.microsoft.com/office/drawing/2014/main" id="{D62C4478-8131-49FA-A9DC-3269D0D98D01}"/>
                </a:ext>
              </a:extLst>
            </p:cNvPr>
            <p:cNvSpPr/>
            <p:nvPr/>
          </p:nvSpPr>
          <p:spPr bwMode="gray">
            <a:xfrm rot="5400000">
              <a:off x="8383932" y="1572576"/>
              <a:ext cx="400206" cy="329204"/>
            </a:xfrm>
            <a:prstGeom prst="leftArrow">
              <a:avLst/>
            </a:prstGeom>
            <a:solidFill>
              <a:srgbClr val="DA0437"/>
            </a:solidFill>
            <a:ln w="9525" algn="ctr">
              <a:solidFill>
                <a:srgbClr val="DA0437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fr-FR" sz="4049" dirty="0">
                <a:solidFill>
                  <a:srgbClr val="009900"/>
                </a:solidFill>
              </a:endParaRPr>
            </a:p>
          </p:txBody>
        </p:sp>
        <p:sp>
          <p:nvSpPr>
            <p:cNvPr id="85" name="Flèche gauche 17">
              <a:extLst>
                <a:ext uri="{FF2B5EF4-FFF2-40B4-BE49-F238E27FC236}">
                  <a16:creationId xmlns:a16="http://schemas.microsoft.com/office/drawing/2014/main" id="{6342F3A2-232C-4995-B968-5AD826A01450}"/>
                </a:ext>
              </a:extLst>
            </p:cNvPr>
            <p:cNvSpPr/>
            <p:nvPr/>
          </p:nvSpPr>
          <p:spPr bwMode="gray">
            <a:xfrm rot="16200000">
              <a:off x="8383932" y="4570190"/>
              <a:ext cx="400206" cy="329204"/>
            </a:xfrm>
            <a:prstGeom prst="leftArrow">
              <a:avLst/>
            </a:prstGeom>
            <a:solidFill>
              <a:srgbClr val="DA0437"/>
            </a:solidFill>
            <a:ln w="9525" algn="ctr">
              <a:solidFill>
                <a:srgbClr val="DA0437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fr-FR" sz="4049" dirty="0">
                <a:solidFill>
                  <a:srgbClr val="009900"/>
                </a:solidFill>
              </a:endParaRPr>
            </a:p>
          </p:txBody>
        </p:sp>
        <p:sp>
          <p:nvSpPr>
            <p:cNvPr id="86" name="Flèche gauche 18">
              <a:extLst>
                <a:ext uri="{FF2B5EF4-FFF2-40B4-BE49-F238E27FC236}">
                  <a16:creationId xmlns:a16="http://schemas.microsoft.com/office/drawing/2014/main" id="{3E8268C3-265D-4209-8E05-224BD10C776A}"/>
                </a:ext>
              </a:extLst>
            </p:cNvPr>
            <p:cNvSpPr/>
            <p:nvPr/>
          </p:nvSpPr>
          <p:spPr bwMode="gray">
            <a:xfrm>
              <a:off x="6907445" y="3121002"/>
              <a:ext cx="400206" cy="329204"/>
            </a:xfrm>
            <a:prstGeom prst="leftArrow">
              <a:avLst/>
            </a:prstGeom>
            <a:solidFill>
              <a:srgbClr val="DA0437"/>
            </a:solidFill>
            <a:ln w="9525" algn="ctr">
              <a:solidFill>
                <a:srgbClr val="DA0437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fr-FR" sz="4049" dirty="0">
                <a:solidFill>
                  <a:srgbClr val="009900"/>
                </a:solidFill>
              </a:endParaRPr>
            </a:p>
          </p:txBody>
        </p:sp>
        <p:sp>
          <p:nvSpPr>
            <p:cNvPr id="87" name="Flèche gauche 19">
              <a:extLst>
                <a:ext uri="{FF2B5EF4-FFF2-40B4-BE49-F238E27FC236}">
                  <a16:creationId xmlns:a16="http://schemas.microsoft.com/office/drawing/2014/main" id="{3295F735-D965-43EA-B077-9E2B448E7735}"/>
                </a:ext>
              </a:extLst>
            </p:cNvPr>
            <p:cNvSpPr/>
            <p:nvPr/>
          </p:nvSpPr>
          <p:spPr bwMode="gray">
            <a:xfrm rot="10800000">
              <a:off x="9890586" y="3122368"/>
              <a:ext cx="400206" cy="329204"/>
            </a:xfrm>
            <a:prstGeom prst="leftArrow">
              <a:avLst/>
            </a:prstGeom>
            <a:solidFill>
              <a:srgbClr val="DA0437"/>
            </a:solidFill>
            <a:ln w="9525" algn="ctr">
              <a:solidFill>
                <a:srgbClr val="DA0437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fr-FR" sz="4049" dirty="0">
                <a:solidFill>
                  <a:srgbClr val="009900"/>
                </a:solidFill>
              </a:endParaRPr>
            </a:p>
          </p:txBody>
        </p:sp>
        <p:sp>
          <p:nvSpPr>
            <p:cNvPr id="88" name="Ellipse 20">
              <a:extLst>
                <a:ext uri="{FF2B5EF4-FFF2-40B4-BE49-F238E27FC236}">
                  <a16:creationId xmlns:a16="http://schemas.microsoft.com/office/drawing/2014/main" id="{F1B93547-1F44-4025-B6A7-B9C977A08226}"/>
                </a:ext>
              </a:extLst>
            </p:cNvPr>
            <p:cNvSpPr/>
            <p:nvPr/>
          </p:nvSpPr>
          <p:spPr bwMode="gray">
            <a:xfrm>
              <a:off x="7277484" y="1921587"/>
              <a:ext cx="2613102" cy="2613102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fr-FR" sz="4049" dirty="0">
                <a:solidFill>
                  <a:srgbClr val="0099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E3E735F-48E8-4795-8EFA-05271846B1BE}"/>
              </a:ext>
            </a:extLst>
          </p:cNvPr>
          <p:cNvGrpSpPr/>
          <p:nvPr/>
        </p:nvGrpSpPr>
        <p:grpSpPr>
          <a:xfrm>
            <a:off x="5704323" y="4702209"/>
            <a:ext cx="1103614" cy="1635482"/>
            <a:chOff x="5659226" y="4702209"/>
            <a:chExt cx="1103614" cy="1635482"/>
          </a:xfrm>
        </p:grpSpPr>
        <p:pic>
          <p:nvPicPr>
            <p:cNvPr id="96" name="Image 1">
              <a:extLst>
                <a:ext uri="{FF2B5EF4-FFF2-40B4-BE49-F238E27FC236}">
                  <a16:creationId xmlns:a16="http://schemas.microsoft.com/office/drawing/2014/main" id="{FC2594D5-660B-4942-8798-47BF39573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226" y="4702209"/>
              <a:ext cx="1103614" cy="1103614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738A26-949D-43AB-B4F7-CB3E0F30296D}"/>
                </a:ext>
              </a:extLst>
            </p:cNvPr>
            <p:cNvSpPr txBox="1"/>
            <p:nvPr/>
          </p:nvSpPr>
          <p:spPr>
            <a:xfrm>
              <a:off x="5714991" y="5829860"/>
              <a:ext cx="104622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Client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00B88F-5B69-43AB-B282-C17537C2152E}"/>
              </a:ext>
            </a:extLst>
          </p:cNvPr>
          <p:cNvGrpSpPr/>
          <p:nvPr/>
        </p:nvGrpSpPr>
        <p:grpSpPr>
          <a:xfrm>
            <a:off x="5522484" y="4657131"/>
            <a:ext cx="1922256" cy="1972014"/>
            <a:chOff x="6759293" y="6346138"/>
            <a:chExt cx="1922256" cy="1972014"/>
          </a:xfrm>
        </p:grpSpPr>
        <p:pic>
          <p:nvPicPr>
            <p:cNvPr id="101" name="Picture 6" descr="Employee - Free people icons">
              <a:extLst>
                <a:ext uri="{FF2B5EF4-FFF2-40B4-BE49-F238E27FC236}">
                  <a16:creationId xmlns:a16="http://schemas.microsoft.com/office/drawing/2014/main" id="{4877DB4F-AE63-4944-BD73-E3144EAFA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4987" y="6346138"/>
              <a:ext cx="1215552" cy="1215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8DEC624-6F0D-42B5-B50E-5E778BBAA1C0}"/>
                </a:ext>
              </a:extLst>
            </p:cNvPr>
            <p:cNvSpPr txBox="1"/>
            <p:nvPr/>
          </p:nvSpPr>
          <p:spPr>
            <a:xfrm>
              <a:off x="6759293" y="7810321"/>
              <a:ext cx="192225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Dispatcher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9B231913-8905-4335-A457-4FEF6598EB4B}"/>
              </a:ext>
            </a:extLst>
          </p:cNvPr>
          <p:cNvSpPr txBox="1"/>
          <p:nvPr/>
        </p:nvSpPr>
        <p:spPr>
          <a:xfrm>
            <a:off x="1844887" y="5986188"/>
            <a:ext cx="2496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Utilisateurs</a:t>
            </a:r>
          </a:p>
        </p:txBody>
      </p:sp>
      <p:pic>
        <p:nvPicPr>
          <p:cNvPr id="2050" name="Picture 2" descr="users icon | Myiconfinder">
            <a:extLst>
              <a:ext uri="{FF2B5EF4-FFF2-40B4-BE49-F238E27FC236}">
                <a16:creationId xmlns:a16="http://schemas.microsoft.com/office/drawing/2014/main" id="{6A14700F-A2CA-4A40-8D17-41D13D42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41" y="3690495"/>
            <a:ext cx="2397976" cy="239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FB1A4EEE-A624-4B7B-80E0-78249DE30931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1"/>
          <a:stretch/>
        </p:blipFill>
        <p:spPr bwMode="auto">
          <a:xfrm>
            <a:off x="7177869" y="1610165"/>
            <a:ext cx="9636361" cy="79557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3B372294-CD77-4AB1-80D7-798EBB221C9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005" y="1594336"/>
            <a:ext cx="9322960" cy="82223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3DB67C6-D1C5-4EF8-9DAF-CEEF94FF379D}"/>
              </a:ext>
            </a:extLst>
          </p:cNvPr>
          <p:cNvGrpSpPr/>
          <p:nvPr/>
        </p:nvGrpSpPr>
        <p:grpSpPr>
          <a:xfrm>
            <a:off x="5522484" y="4657131"/>
            <a:ext cx="1382729" cy="1954737"/>
            <a:chOff x="5414039" y="6238483"/>
            <a:chExt cx="1382729" cy="1954737"/>
          </a:xfrm>
        </p:grpSpPr>
        <p:pic>
          <p:nvPicPr>
            <p:cNvPr id="2052" name="Picture 4" descr="Computer User Vector Icon - Buy this stock vector and explore ...">
              <a:extLst>
                <a:ext uri="{FF2B5EF4-FFF2-40B4-BE49-F238E27FC236}">
                  <a16:creationId xmlns:a16="http://schemas.microsoft.com/office/drawing/2014/main" id="{400AE51A-84E5-4085-B641-F680EBF824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039" y="6238483"/>
              <a:ext cx="1382729" cy="1455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EB97712-3BF0-4001-A946-E65E71FF4925}"/>
                </a:ext>
              </a:extLst>
            </p:cNvPr>
            <p:cNvSpPr txBox="1"/>
            <p:nvPr/>
          </p:nvSpPr>
          <p:spPr>
            <a:xfrm>
              <a:off x="5524635" y="7685389"/>
              <a:ext cx="116369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Agent</a:t>
              </a:r>
            </a:p>
          </p:txBody>
        </p: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57D422E-0CD5-47FD-9B55-BE2BAC330D43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63939" y="1606090"/>
            <a:ext cx="8280947" cy="8210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85165DB-B1F3-467C-91C0-810767CD7F8A}"/>
              </a:ext>
            </a:extLst>
          </p:cNvPr>
          <p:cNvGrpSpPr/>
          <p:nvPr/>
        </p:nvGrpSpPr>
        <p:grpSpPr>
          <a:xfrm>
            <a:off x="4924485" y="4723448"/>
            <a:ext cx="3918538" cy="1746423"/>
            <a:chOff x="4751641" y="7090135"/>
            <a:chExt cx="3775198" cy="1746423"/>
          </a:xfrm>
        </p:grpSpPr>
        <p:pic>
          <p:nvPicPr>
            <p:cNvPr id="2054" name="Picture 6" descr="Dollar, earn, loan, pay, personal, salary, user icon">
              <a:extLst>
                <a:ext uri="{FF2B5EF4-FFF2-40B4-BE49-F238E27FC236}">
                  <a16:creationId xmlns:a16="http://schemas.microsoft.com/office/drawing/2014/main" id="{1A1E52B4-7D4D-4E9C-AB40-803316E7CE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3080" y="7090135"/>
              <a:ext cx="1285433" cy="1285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2D9793C-FEA4-4E1E-AEF3-74520EB559DC}"/>
                </a:ext>
              </a:extLst>
            </p:cNvPr>
            <p:cNvSpPr txBox="1"/>
            <p:nvPr/>
          </p:nvSpPr>
          <p:spPr>
            <a:xfrm>
              <a:off x="4751641" y="8328727"/>
              <a:ext cx="377519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Agent de facturation</a:t>
              </a:r>
            </a:p>
          </p:txBody>
        </p:sp>
      </p:grpSp>
      <p:pic>
        <p:nvPicPr>
          <p:cNvPr id="114" name="Picture 113">
            <a:extLst>
              <a:ext uri="{FF2B5EF4-FFF2-40B4-BE49-F238E27FC236}">
                <a16:creationId xmlns:a16="http://schemas.microsoft.com/office/drawing/2014/main" id="{5398F561-0601-4056-9DB8-D1D021142958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4"/>
          <a:stretch>
            <a:fillRect/>
          </a:stretch>
        </p:blipFill>
        <p:spPr bwMode="auto">
          <a:xfrm>
            <a:off x="8594308" y="2087333"/>
            <a:ext cx="8481174" cy="6770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00A503E-980D-4308-B5A7-1FEA8C0916C1}"/>
              </a:ext>
            </a:extLst>
          </p:cNvPr>
          <p:cNvGrpSpPr/>
          <p:nvPr/>
        </p:nvGrpSpPr>
        <p:grpSpPr>
          <a:xfrm>
            <a:off x="2538158" y="1092948"/>
            <a:ext cx="12527724" cy="648282"/>
            <a:chOff x="2538158" y="1092948"/>
            <a:chExt cx="12527724" cy="64828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D66F25C-774F-4759-B2CB-898BF67912C1}"/>
                </a:ext>
              </a:extLst>
            </p:cNvPr>
            <p:cNvGrpSpPr/>
            <p:nvPr/>
          </p:nvGrpSpPr>
          <p:grpSpPr>
            <a:xfrm>
              <a:off x="2538158" y="1092948"/>
              <a:ext cx="8444214" cy="648282"/>
              <a:chOff x="2538158" y="1092948"/>
              <a:chExt cx="8444214" cy="648282"/>
            </a:xfrm>
          </p:grpSpPr>
          <p:sp>
            <p:nvSpPr>
              <p:cNvPr id="118" name="Arrow: Chevron 117">
                <a:extLst>
                  <a:ext uri="{FF2B5EF4-FFF2-40B4-BE49-F238E27FC236}">
                    <a16:creationId xmlns:a16="http://schemas.microsoft.com/office/drawing/2014/main" id="{B1D1751F-F976-4517-B327-5C2B7AAA1EF4}"/>
                  </a:ext>
                </a:extLst>
              </p:cNvPr>
              <p:cNvSpPr/>
              <p:nvPr/>
            </p:nvSpPr>
            <p:spPr>
              <a:xfrm>
                <a:off x="2538158" y="1092948"/>
                <a:ext cx="4269779" cy="648282"/>
              </a:xfrm>
              <a:prstGeom prst="chevron">
                <a:avLst/>
              </a:prstGeom>
              <a:solidFill>
                <a:srgbClr val="4ECD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r-FR" sz="2400" b="1" i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Analyse</a:t>
                </a:r>
              </a:p>
            </p:txBody>
          </p:sp>
          <p:sp>
            <p:nvSpPr>
              <p:cNvPr id="119" name="Arrow: Chevron 118">
                <a:extLst>
                  <a:ext uri="{FF2B5EF4-FFF2-40B4-BE49-F238E27FC236}">
                    <a16:creationId xmlns:a16="http://schemas.microsoft.com/office/drawing/2014/main" id="{EDDB141D-A361-4EAF-8154-6894EE47AEDC}"/>
                  </a:ext>
                </a:extLst>
              </p:cNvPr>
              <p:cNvSpPr/>
              <p:nvPr/>
            </p:nvSpPr>
            <p:spPr>
              <a:xfrm>
                <a:off x="6807937" y="1220208"/>
                <a:ext cx="4174435" cy="370054"/>
              </a:xfrm>
              <a:prstGeom prst="chevron">
                <a:avLst/>
              </a:prstGeom>
              <a:solidFill>
                <a:srgbClr val="A3E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r-FR" sz="2400" b="1" i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Conception</a:t>
                </a:r>
              </a:p>
            </p:txBody>
          </p:sp>
        </p:grpSp>
        <p:sp>
          <p:nvSpPr>
            <p:cNvPr id="117" name="Arrow: Chevron 116">
              <a:extLst>
                <a:ext uri="{FF2B5EF4-FFF2-40B4-BE49-F238E27FC236}">
                  <a16:creationId xmlns:a16="http://schemas.microsoft.com/office/drawing/2014/main" id="{9C182E8E-277B-421D-9741-8722B689939A}"/>
                </a:ext>
              </a:extLst>
            </p:cNvPr>
            <p:cNvSpPr/>
            <p:nvPr/>
          </p:nvSpPr>
          <p:spPr>
            <a:xfrm>
              <a:off x="10891447" y="1220209"/>
              <a:ext cx="4174435" cy="370054"/>
            </a:xfrm>
            <a:prstGeom prst="chevron">
              <a:avLst/>
            </a:prstGeom>
            <a:solidFill>
              <a:srgbClr val="FF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fr-FR" sz="2400" b="1" i="1" dirty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rPr>
                <a:t>Etude technique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17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4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3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2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71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50"/>
                            </p:stCondLst>
                            <p:childTnLst>
                              <p:par>
                                <p:cTn id="7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93EB41-D006-4717-8C68-97395AA73E60}"/>
              </a:ext>
            </a:extLst>
          </p:cNvPr>
          <p:cNvSpPr/>
          <p:nvPr/>
        </p:nvSpPr>
        <p:spPr>
          <a:xfrm>
            <a:off x="2116664" y="374477"/>
            <a:ext cx="914400" cy="547603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D82C8B-2EF0-48A1-AC17-98D673692672}"/>
              </a:ext>
            </a:extLst>
          </p:cNvPr>
          <p:cNvSpPr/>
          <p:nvPr/>
        </p:nvSpPr>
        <p:spPr>
          <a:xfrm>
            <a:off x="14608682" y="374475"/>
            <a:ext cx="914400" cy="5476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 dirty="0"/>
          </a:p>
        </p:txBody>
      </p:sp>
      <p:sp>
        <p:nvSpPr>
          <p:cNvPr id="5" name="Rectangle 4"/>
          <p:cNvSpPr/>
          <p:nvPr/>
        </p:nvSpPr>
        <p:spPr>
          <a:xfrm>
            <a:off x="7752522" y="0"/>
            <a:ext cx="3359426" cy="2146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1275729" y="9542927"/>
            <a:ext cx="15238850" cy="547603"/>
          </a:xfrm>
        </p:spPr>
        <p:txBody>
          <a:bodyPr/>
          <a:lstStyle/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Mise en place de la solution Dynamics 365 pour améliorer la qualité du service client de XRM Vision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17111225" y="8954627"/>
            <a:ext cx="1176775" cy="489036"/>
          </a:xfrm>
        </p:spPr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2297216" y="374474"/>
          <a:ext cx="12768666" cy="5476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625762">
                  <a:extLst>
                    <a:ext uri="{9D8B030D-6E8A-4147-A177-3AD203B41FA5}">
                      <a16:colId xmlns:a16="http://schemas.microsoft.com/office/drawing/2014/main" val="4248146735"/>
                    </a:ext>
                  </a:extLst>
                </a:gridCol>
                <a:gridCol w="4231527">
                  <a:extLst>
                    <a:ext uri="{9D8B030D-6E8A-4147-A177-3AD203B41FA5}">
                      <a16:colId xmlns:a16="http://schemas.microsoft.com/office/drawing/2014/main" val="2371425673"/>
                    </a:ext>
                  </a:extLst>
                </a:gridCol>
                <a:gridCol w="2731286">
                  <a:extLst>
                    <a:ext uri="{9D8B030D-6E8A-4147-A177-3AD203B41FA5}">
                      <a16:colId xmlns:a16="http://schemas.microsoft.com/office/drawing/2014/main" val="2381589515"/>
                    </a:ext>
                  </a:extLst>
                </a:gridCol>
                <a:gridCol w="3180091">
                  <a:extLst>
                    <a:ext uri="{9D8B030D-6E8A-4147-A177-3AD203B41FA5}">
                      <a16:colId xmlns:a16="http://schemas.microsoft.com/office/drawing/2014/main" val="3545942315"/>
                    </a:ext>
                  </a:extLst>
                </a:gridCol>
              </a:tblGrid>
              <a:tr h="5476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Contexte général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Etude fonctionnelle et technique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Réalisation et Tests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Browallia New" panose="020B0502040204020203" pitchFamily="34" charset="-34"/>
                        </a:rPr>
                        <a:t>  Conclusion et perspectives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1495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7721590-AFBE-4ACF-B5F6-0DB683F27C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04" y="1666146"/>
            <a:ext cx="13417089" cy="7820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C673687-F108-44BF-A0A1-6B292FBCEB7C}"/>
              </a:ext>
            </a:extLst>
          </p:cNvPr>
          <p:cNvGrpSpPr/>
          <p:nvPr/>
        </p:nvGrpSpPr>
        <p:grpSpPr>
          <a:xfrm>
            <a:off x="2724150" y="1073426"/>
            <a:ext cx="12376331" cy="547603"/>
            <a:chOff x="2689551" y="1118540"/>
            <a:chExt cx="12376331" cy="54760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BC3CF7-ACE8-4107-B386-B77ACA7A0BDA}"/>
                </a:ext>
              </a:extLst>
            </p:cNvPr>
            <p:cNvGrpSpPr/>
            <p:nvPr/>
          </p:nvGrpSpPr>
          <p:grpSpPr>
            <a:xfrm>
              <a:off x="2689551" y="1118540"/>
              <a:ext cx="8201896" cy="547603"/>
              <a:chOff x="2689551" y="1118540"/>
              <a:chExt cx="8201896" cy="547603"/>
            </a:xfrm>
          </p:grpSpPr>
          <p:sp>
            <p:nvSpPr>
              <p:cNvPr id="16" name="Arrow: Chevron 15">
                <a:extLst>
                  <a:ext uri="{FF2B5EF4-FFF2-40B4-BE49-F238E27FC236}">
                    <a16:creationId xmlns:a16="http://schemas.microsoft.com/office/drawing/2014/main" id="{67A307C0-BA91-4994-993F-6F5F18994463}"/>
                  </a:ext>
                </a:extLst>
              </p:cNvPr>
              <p:cNvSpPr/>
              <p:nvPr/>
            </p:nvSpPr>
            <p:spPr>
              <a:xfrm>
                <a:off x="2689551" y="1220209"/>
                <a:ext cx="3626951" cy="370054"/>
              </a:xfrm>
              <a:prstGeom prst="chevron">
                <a:avLst/>
              </a:prstGeom>
              <a:solidFill>
                <a:srgbClr val="4ECD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r-FR" sz="2400" b="1" i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Analyse</a:t>
                </a:r>
              </a:p>
            </p:txBody>
          </p:sp>
          <p:sp>
            <p:nvSpPr>
              <p:cNvPr id="17" name="Arrow: Chevron 16">
                <a:extLst>
                  <a:ext uri="{FF2B5EF4-FFF2-40B4-BE49-F238E27FC236}">
                    <a16:creationId xmlns:a16="http://schemas.microsoft.com/office/drawing/2014/main" id="{B4CCDC76-D51C-47C5-AAF5-55A0E5C64308}"/>
                  </a:ext>
                </a:extLst>
              </p:cNvPr>
              <p:cNvSpPr/>
              <p:nvPr/>
            </p:nvSpPr>
            <p:spPr>
              <a:xfrm>
                <a:off x="6316502" y="1118540"/>
                <a:ext cx="4574945" cy="547603"/>
              </a:xfrm>
              <a:prstGeom prst="chevron">
                <a:avLst/>
              </a:prstGeom>
              <a:solidFill>
                <a:srgbClr val="A3E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r-FR" sz="2400" b="1" i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Conception</a:t>
                </a:r>
              </a:p>
            </p:txBody>
          </p:sp>
        </p:grp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71E150E1-BE43-4BAC-9434-32A9B2492BCA}"/>
                </a:ext>
              </a:extLst>
            </p:cNvPr>
            <p:cNvSpPr/>
            <p:nvPr/>
          </p:nvSpPr>
          <p:spPr>
            <a:xfrm>
              <a:off x="10891447" y="1220209"/>
              <a:ext cx="4174435" cy="370054"/>
            </a:xfrm>
            <a:prstGeom prst="chevron">
              <a:avLst/>
            </a:prstGeom>
            <a:solidFill>
              <a:srgbClr val="FF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fr-FR" sz="2400" b="1" i="1" dirty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rPr>
                <a:t>Etude technique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65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93EB41-D006-4717-8C68-97395AA73E60}"/>
              </a:ext>
            </a:extLst>
          </p:cNvPr>
          <p:cNvSpPr/>
          <p:nvPr/>
        </p:nvSpPr>
        <p:spPr>
          <a:xfrm>
            <a:off x="2116664" y="374477"/>
            <a:ext cx="914400" cy="547603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D82C8B-2EF0-48A1-AC17-98D673692672}"/>
              </a:ext>
            </a:extLst>
          </p:cNvPr>
          <p:cNvSpPr/>
          <p:nvPr/>
        </p:nvSpPr>
        <p:spPr>
          <a:xfrm>
            <a:off x="14608682" y="374475"/>
            <a:ext cx="914400" cy="5476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 dirty="0"/>
          </a:p>
        </p:txBody>
      </p:sp>
      <p:sp>
        <p:nvSpPr>
          <p:cNvPr id="5" name="Rectangle 4"/>
          <p:cNvSpPr/>
          <p:nvPr/>
        </p:nvSpPr>
        <p:spPr>
          <a:xfrm>
            <a:off x="7752522" y="0"/>
            <a:ext cx="3359426" cy="2146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1275729" y="9637134"/>
            <a:ext cx="15238850" cy="547603"/>
          </a:xfrm>
        </p:spPr>
        <p:txBody>
          <a:bodyPr/>
          <a:lstStyle/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Mise en place de la solution Dynamics 365 pour améliorer la qualité du service client de XRM Vision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17111225" y="8954627"/>
            <a:ext cx="1176775" cy="489036"/>
          </a:xfrm>
        </p:spPr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2297216" y="374474"/>
          <a:ext cx="12768666" cy="5476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625762">
                  <a:extLst>
                    <a:ext uri="{9D8B030D-6E8A-4147-A177-3AD203B41FA5}">
                      <a16:colId xmlns:a16="http://schemas.microsoft.com/office/drawing/2014/main" val="4248146735"/>
                    </a:ext>
                  </a:extLst>
                </a:gridCol>
                <a:gridCol w="4231527">
                  <a:extLst>
                    <a:ext uri="{9D8B030D-6E8A-4147-A177-3AD203B41FA5}">
                      <a16:colId xmlns:a16="http://schemas.microsoft.com/office/drawing/2014/main" val="2371425673"/>
                    </a:ext>
                  </a:extLst>
                </a:gridCol>
                <a:gridCol w="2731286">
                  <a:extLst>
                    <a:ext uri="{9D8B030D-6E8A-4147-A177-3AD203B41FA5}">
                      <a16:colId xmlns:a16="http://schemas.microsoft.com/office/drawing/2014/main" val="2381589515"/>
                    </a:ext>
                  </a:extLst>
                </a:gridCol>
                <a:gridCol w="3180091">
                  <a:extLst>
                    <a:ext uri="{9D8B030D-6E8A-4147-A177-3AD203B41FA5}">
                      <a16:colId xmlns:a16="http://schemas.microsoft.com/office/drawing/2014/main" val="3545942315"/>
                    </a:ext>
                  </a:extLst>
                </a:gridCol>
              </a:tblGrid>
              <a:tr h="5476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Contexte général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Etude fonctionnelle et technique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Réalisation et Tests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Browallia New" panose="020B0502040204020203" pitchFamily="34" charset="-34"/>
                        </a:rPr>
                        <a:t>  Conclusion et perspectives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14957"/>
                  </a:ext>
                </a:extLst>
              </a:tr>
            </a:tbl>
          </a:graphicData>
        </a:graphic>
      </p:graphicFrame>
      <p:pic>
        <p:nvPicPr>
          <p:cNvPr id="1034" name="Picture 10" descr="Microsoft Dynamics 365 (AX) Implementation, Project Execution and ...">
            <a:extLst>
              <a:ext uri="{FF2B5EF4-FFF2-40B4-BE49-F238E27FC236}">
                <a16:creationId xmlns:a16="http://schemas.microsoft.com/office/drawing/2014/main" id="{2C68F8ED-F80E-4329-BE63-806C17699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9" r="22485"/>
          <a:stretch/>
        </p:blipFill>
        <p:spPr bwMode="auto">
          <a:xfrm>
            <a:off x="654080" y="3739943"/>
            <a:ext cx="2806085" cy="301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99CD9832-DDD9-48EE-98CF-984D3F8E8180}"/>
              </a:ext>
            </a:extLst>
          </p:cNvPr>
          <p:cNvGrpSpPr/>
          <p:nvPr/>
        </p:nvGrpSpPr>
        <p:grpSpPr>
          <a:xfrm>
            <a:off x="3040759" y="7323684"/>
            <a:ext cx="3421764" cy="1002896"/>
            <a:chOff x="3460165" y="2810694"/>
            <a:chExt cx="3421764" cy="100289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2D798F-D5B1-4525-8907-60F65ADBEDB5}"/>
                </a:ext>
              </a:extLst>
            </p:cNvPr>
            <p:cNvSpPr/>
            <p:nvPr/>
          </p:nvSpPr>
          <p:spPr>
            <a:xfrm>
              <a:off x="3460165" y="2899190"/>
              <a:ext cx="1048214" cy="914400"/>
            </a:xfrm>
            <a:prstGeom prst="rect">
              <a:avLst/>
            </a:prstGeom>
            <a:solidFill>
              <a:srgbClr val="FF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fr-FR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D9F4FF-F519-4188-B471-A6B7FA852E84}"/>
                </a:ext>
              </a:extLst>
            </p:cNvPr>
            <p:cNvSpPr txBox="1"/>
            <p:nvPr/>
          </p:nvSpPr>
          <p:spPr>
            <a:xfrm>
              <a:off x="4686799" y="2810694"/>
              <a:ext cx="153087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Sécurité</a:t>
              </a:r>
            </a:p>
          </p:txBody>
        </p:sp>
        <p:pic>
          <p:nvPicPr>
            <p:cNvPr id="54" name="図プレースホルダー 36">
              <a:extLst>
                <a:ext uri="{FF2B5EF4-FFF2-40B4-BE49-F238E27FC236}">
                  <a16:creationId xmlns:a16="http://schemas.microsoft.com/office/drawing/2014/main" id="{3A87A339-D396-4B9B-93EF-24A74DF51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" b="126"/>
            <a:stretch>
              <a:fillRect/>
            </a:stretch>
          </p:blipFill>
          <p:spPr>
            <a:xfrm>
              <a:off x="3634274" y="3064610"/>
              <a:ext cx="630000" cy="630000"/>
            </a:xfrm>
            <a:prstGeom prst="rect">
              <a:avLst/>
            </a:prstGeom>
          </p:spPr>
        </p:pic>
        <p:sp>
          <p:nvSpPr>
            <p:cNvPr id="55" name="Minus Sign 54">
              <a:extLst>
                <a:ext uri="{FF2B5EF4-FFF2-40B4-BE49-F238E27FC236}">
                  <a16:creationId xmlns:a16="http://schemas.microsoft.com/office/drawing/2014/main" id="{0F37D5C4-8E0A-4911-89A0-81F1C5A7E78F}"/>
                </a:ext>
              </a:extLst>
            </p:cNvPr>
            <p:cNvSpPr/>
            <p:nvPr/>
          </p:nvSpPr>
          <p:spPr>
            <a:xfrm>
              <a:off x="4504295" y="3171363"/>
              <a:ext cx="2377634" cy="370054"/>
            </a:xfrm>
            <a:prstGeom prst="mathMinus">
              <a:avLst/>
            </a:prstGeom>
            <a:solidFill>
              <a:srgbClr val="FF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fr-FR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BFE5B0-B8F4-4B6A-962E-72A3811CD719}"/>
              </a:ext>
            </a:extLst>
          </p:cNvPr>
          <p:cNvGrpSpPr/>
          <p:nvPr/>
        </p:nvGrpSpPr>
        <p:grpSpPr>
          <a:xfrm>
            <a:off x="4443531" y="4883129"/>
            <a:ext cx="3421764" cy="1002896"/>
            <a:chOff x="4751641" y="4793145"/>
            <a:chExt cx="3421764" cy="100289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7728AA9-F1CD-4229-90CA-BADE387E3444}"/>
                </a:ext>
              </a:extLst>
            </p:cNvPr>
            <p:cNvGrpSpPr/>
            <p:nvPr/>
          </p:nvGrpSpPr>
          <p:grpSpPr>
            <a:xfrm>
              <a:off x="4751641" y="4793145"/>
              <a:ext cx="3421764" cy="1002896"/>
              <a:chOff x="3460165" y="2810694"/>
              <a:chExt cx="3421764" cy="1002896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217BA1D-2212-4793-9C5B-50E51A80B6BC}"/>
                  </a:ext>
                </a:extLst>
              </p:cNvPr>
              <p:cNvSpPr/>
              <p:nvPr/>
            </p:nvSpPr>
            <p:spPr>
              <a:xfrm>
                <a:off x="3460165" y="2899190"/>
                <a:ext cx="1048214" cy="914400"/>
              </a:xfrm>
              <a:prstGeom prst="rect">
                <a:avLst/>
              </a:prstGeom>
              <a:solidFill>
                <a:srgbClr val="EAB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fr-FR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F3EFF4-DBA7-43D3-8B75-3A3130D4D520}"/>
                  </a:ext>
                </a:extLst>
              </p:cNvPr>
              <p:cNvSpPr txBox="1"/>
              <p:nvPr/>
            </p:nvSpPr>
            <p:spPr>
              <a:xfrm>
                <a:off x="4686799" y="2810694"/>
                <a:ext cx="153087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Solution</a:t>
                </a:r>
              </a:p>
            </p:txBody>
          </p:sp>
          <p:sp>
            <p:nvSpPr>
              <p:cNvPr id="50" name="Minus Sign 49">
                <a:extLst>
                  <a:ext uri="{FF2B5EF4-FFF2-40B4-BE49-F238E27FC236}">
                    <a16:creationId xmlns:a16="http://schemas.microsoft.com/office/drawing/2014/main" id="{B6C56746-36D2-4B0B-A112-39113D390FCA}"/>
                  </a:ext>
                </a:extLst>
              </p:cNvPr>
              <p:cNvSpPr/>
              <p:nvPr/>
            </p:nvSpPr>
            <p:spPr>
              <a:xfrm>
                <a:off x="4504295" y="3171363"/>
                <a:ext cx="2377634" cy="370054"/>
              </a:xfrm>
              <a:prstGeom prst="mathMinus">
                <a:avLst/>
              </a:prstGeom>
              <a:solidFill>
                <a:srgbClr val="EAB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fr-FR"/>
              </a:p>
            </p:txBody>
          </p:sp>
        </p:grpSp>
        <p:pic>
          <p:nvPicPr>
            <p:cNvPr id="56" name="図プレースホルダー 34">
              <a:extLst>
                <a:ext uri="{FF2B5EF4-FFF2-40B4-BE49-F238E27FC236}">
                  <a16:creationId xmlns:a16="http://schemas.microsoft.com/office/drawing/2014/main" id="{E9FC89E4-28E8-4477-A886-576C79482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" b="126"/>
            <a:stretch>
              <a:fillRect/>
            </a:stretch>
          </p:blipFill>
          <p:spPr>
            <a:xfrm>
              <a:off x="4999024" y="5035343"/>
              <a:ext cx="630000" cy="630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73214E-C358-4082-8DB7-37BFAE0F4FEF}"/>
              </a:ext>
            </a:extLst>
          </p:cNvPr>
          <p:cNvGrpSpPr/>
          <p:nvPr/>
        </p:nvGrpSpPr>
        <p:grpSpPr>
          <a:xfrm>
            <a:off x="3013078" y="2723529"/>
            <a:ext cx="3421764" cy="1002896"/>
            <a:chOff x="3460165" y="2810694"/>
            <a:chExt cx="3421764" cy="100289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9F8E726-5CC4-43EF-88AB-4B3238D448CD}"/>
                </a:ext>
              </a:extLst>
            </p:cNvPr>
            <p:cNvGrpSpPr/>
            <p:nvPr/>
          </p:nvGrpSpPr>
          <p:grpSpPr>
            <a:xfrm>
              <a:off x="3460165" y="2810694"/>
              <a:ext cx="3421764" cy="1002896"/>
              <a:chOff x="3460165" y="2810694"/>
              <a:chExt cx="3421764" cy="100289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122F1A-73DD-4111-99D1-C97EAA94F615}"/>
                  </a:ext>
                </a:extLst>
              </p:cNvPr>
              <p:cNvSpPr/>
              <p:nvPr/>
            </p:nvSpPr>
            <p:spPr>
              <a:xfrm>
                <a:off x="3460165" y="2899190"/>
                <a:ext cx="1048214" cy="914400"/>
              </a:xfrm>
              <a:prstGeom prst="rect">
                <a:avLst/>
              </a:prstGeom>
              <a:solidFill>
                <a:srgbClr val="0063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fr-FR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2E4ECA-885B-422B-A254-EB4F87FA77E3}"/>
                  </a:ext>
                </a:extLst>
              </p:cNvPr>
              <p:cNvSpPr txBox="1"/>
              <p:nvPr/>
            </p:nvSpPr>
            <p:spPr>
              <a:xfrm>
                <a:off x="4686799" y="2810694"/>
                <a:ext cx="153087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Modules</a:t>
                </a:r>
              </a:p>
            </p:txBody>
          </p:sp>
          <p:sp>
            <p:nvSpPr>
              <p:cNvPr id="26" name="Minus Sign 25">
                <a:extLst>
                  <a:ext uri="{FF2B5EF4-FFF2-40B4-BE49-F238E27FC236}">
                    <a16:creationId xmlns:a16="http://schemas.microsoft.com/office/drawing/2014/main" id="{8B2210FD-8DD4-4843-92A4-07F1DF4F9B13}"/>
                  </a:ext>
                </a:extLst>
              </p:cNvPr>
              <p:cNvSpPr/>
              <p:nvPr/>
            </p:nvSpPr>
            <p:spPr>
              <a:xfrm>
                <a:off x="4504295" y="3171363"/>
                <a:ext cx="2377634" cy="370054"/>
              </a:xfrm>
              <a:prstGeom prst="mathMinus">
                <a:avLst/>
              </a:prstGeom>
              <a:solidFill>
                <a:srgbClr val="0063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fr-FR"/>
              </a:p>
            </p:txBody>
          </p:sp>
        </p:grpSp>
        <p:pic>
          <p:nvPicPr>
            <p:cNvPr id="62" name="図プレースホルダー 39">
              <a:extLst>
                <a:ext uri="{FF2B5EF4-FFF2-40B4-BE49-F238E27FC236}">
                  <a16:creationId xmlns:a16="http://schemas.microsoft.com/office/drawing/2014/main" id="{1B5EA7EC-95F3-4ACE-9964-8AC45A00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" r="126"/>
            <a:stretch>
              <a:fillRect/>
            </a:stretch>
          </p:blipFill>
          <p:spPr>
            <a:xfrm>
              <a:off x="3652589" y="3003525"/>
              <a:ext cx="630000" cy="630000"/>
            </a:xfrm>
            <a:prstGeom prst="rect">
              <a:avLst/>
            </a:prstGeom>
          </p:spPr>
        </p:pic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A2459136-C478-4E1D-A06D-553BA4B3478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269" y="2215004"/>
            <a:ext cx="9721976" cy="583940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C65825A-C84B-4FC3-91D1-43BF9070ED3D}"/>
              </a:ext>
            </a:extLst>
          </p:cNvPr>
          <p:cNvSpPr/>
          <p:nvPr/>
        </p:nvSpPr>
        <p:spPr>
          <a:xfrm>
            <a:off x="9432235" y="2146852"/>
            <a:ext cx="1784195" cy="6197355"/>
          </a:xfrm>
          <a:prstGeom prst="roundRect">
            <a:avLst/>
          </a:prstGeom>
          <a:noFill/>
          <a:ln w="76200" cmpd="sng">
            <a:solidFill>
              <a:srgbClr val="C54D5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D1070C5-1577-474B-88FC-AC7000FA518B}"/>
              </a:ext>
            </a:extLst>
          </p:cNvPr>
          <p:cNvSpPr/>
          <p:nvPr/>
        </p:nvSpPr>
        <p:spPr>
          <a:xfrm>
            <a:off x="11286404" y="5390960"/>
            <a:ext cx="1432358" cy="3029462"/>
          </a:xfrm>
          <a:prstGeom prst="roundRect">
            <a:avLst/>
          </a:prstGeom>
          <a:noFill/>
          <a:ln w="76200" cmpd="sng">
            <a:solidFill>
              <a:srgbClr val="C54D5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37990BE-C55B-4D75-8F12-837674B4D8EB}"/>
              </a:ext>
            </a:extLst>
          </p:cNvPr>
          <p:cNvSpPr/>
          <p:nvPr/>
        </p:nvSpPr>
        <p:spPr>
          <a:xfrm>
            <a:off x="14270188" y="2094946"/>
            <a:ext cx="1784195" cy="6197355"/>
          </a:xfrm>
          <a:prstGeom prst="roundRect">
            <a:avLst/>
          </a:prstGeom>
          <a:noFill/>
          <a:ln w="76200" cmpd="sng">
            <a:solidFill>
              <a:srgbClr val="C54D5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E8DCB44-A93E-42A2-8507-B8CE0EB16FB2}"/>
              </a:ext>
            </a:extLst>
          </p:cNvPr>
          <p:cNvGrpSpPr/>
          <p:nvPr/>
        </p:nvGrpSpPr>
        <p:grpSpPr>
          <a:xfrm>
            <a:off x="2767882" y="1089464"/>
            <a:ext cx="12563458" cy="644782"/>
            <a:chOff x="2767882" y="1089464"/>
            <a:chExt cx="12563458" cy="64478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5F30605-B25C-49A4-9027-61A677E528A6}"/>
                </a:ext>
              </a:extLst>
            </p:cNvPr>
            <p:cNvGrpSpPr/>
            <p:nvPr/>
          </p:nvGrpSpPr>
          <p:grpSpPr>
            <a:xfrm>
              <a:off x="2767882" y="1220208"/>
              <a:ext cx="8214490" cy="370054"/>
              <a:chOff x="2767882" y="1220208"/>
              <a:chExt cx="8214490" cy="370054"/>
            </a:xfrm>
          </p:grpSpPr>
          <p:sp>
            <p:nvSpPr>
              <p:cNvPr id="75" name="Arrow: Chevron 74">
                <a:extLst>
                  <a:ext uri="{FF2B5EF4-FFF2-40B4-BE49-F238E27FC236}">
                    <a16:creationId xmlns:a16="http://schemas.microsoft.com/office/drawing/2014/main" id="{56A63618-BBF5-43C0-8AE5-47DE0EB3FD12}"/>
                  </a:ext>
                </a:extLst>
              </p:cNvPr>
              <p:cNvSpPr/>
              <p:nvPr/>
            </p:nvSpPr>
            <p:spPr>
              <a:xfrm>
                <a:off x="2767882" y="1224735"/>
                <a:ext cx="4037888" cy="360999"/>
              </a:xfrm>
              <a:prstGeom prst="chevron">
                <a:avLst/>
              </a:prstGeom>
              <a:solidFill>
                <a:srgbClr val="4ECD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r-FR" sz="2400" b="1" i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Analyse</a:t>
                </a:r>
              </a:p>
            </p:txBody>
          </p:sp>
          <p:sp>
            <p:nvSpPr>
              <p:cNvPr id="76" name="Arrow: Chevron 75">
                <a:extLst>
                  <a:ext uri="{FF2B5EF4-FFF2-40B4-BE49-F238E27FC236}">
                    <a16:creationId xmlns:a16="http://schemas.microsoft.com/office/drawing/2014/main" id="{6F3BB42A-763E-4F57-AB7F-10332F7B6526}"/>
                  </a:ext>
                </a:extLst>
              </p:cNvPr>
              <p:cNvSpPr/>
              <p:nvPr/>
            </p:nvSpPr>
            <p:spPr>
              <a:xfrm>
                <a:off x="6807937" y="1220208"/>
                <a:ext cx="4174435" cy="370054"/>
              </a:xfrm>
              <a:prstGeom prst="chevron">
                <a:avLst/>
              </a:prstGeom>
              <a:solidFill>
                <a:srgbClr val="A3E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r-FR" sz="2400" b="1" i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Conception</a:t>
                </a:r>
              </a:p>
            </p:txBody>
          </p:sp>
        </p:grpSp>
        <p:sp>
          <p:nvSpPr>
            <p:cNvPr id="74" name="Arrow: Chevron 73">
              <a:extLst>
                <a:ext uri="{FF2B5EF4-FFF2-40B4-BE49-F238E27FC236}">
                  <a16:creationId xmlns:a16="http://schemas.microsoft.com/office/drawing/2014/main" id="{758AC935-F98D-4205-B649-455D69ED1109}"/>
                </a:ext>
              </a:extLst>
            </p:cNvPr>
            <p:cNvSpPr/>
            <p:nvPr/>
          </p:nvSpPr>
          <p:spPr>
            <a:xfrm>
              <a:off x="10925637" y="1089464"/>
              <a:ext cx="4405703" cy="644782"/>
            </a:xfrm>
            <a:prstGeom prst="chevron">
              <a:avLst/>
            </a:prstGeom>
            <a:solidFill>
              <a:srgbClr val="FF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fr-FR" sz="2400" b="1" i="1" dirty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rPr>
                <a:t>Etude technique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44FB24B8-9CAC-41AB-938C-C31AF2AC1A0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82372" y="2214319"/>
            <a:ext cx="4709162" cy="6438682"/>
          </a:xfrm>
          <a:prstGeom prst="rect">
            <a:avLst/>
          </a:prstGeom>
          <a:noFill/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2A71431-7461-4788-8FE6-B542DB5CA9D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714" y="3206773"/>
            <a:ext cx="9164592" cy="4863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62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2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68" grpId="0" animBg="1"/>
      <p:bldP spid="68" grpId="1" animBg="1"/>
      <p:bldP spid="69" grpId="0" animBg="1"/>
      <p:bldP spid="6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A2F55-4799-49D0-82FD-BA3787E792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95847" y="9815289"/>
            <a:ext cx="9900737" cy="54760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Mise en place de la solution Dynamics 365 pour améliorer la qualité du service client de XRM Vision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CCDF7-828B-4F3A-9438-445644E049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7F64E-1527-4F39-8BFC-91D7DC6352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b="1" dirty="0"/>
              <a:t>Dynamics 365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3714EE-6A09-4795-9A39-EA7CC924C6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860271" y="3377286"/>
            <a:ext cx="4250597" cy="747032"/>
          </a:xfrm>
        </p:spPr>
        <p:txBody>
          <a:bodyPr/>
          <a:lstStyle/>
          <a:p>
            <a:pPr algn="ctr"/>
            <a:r>
              <a:rPr lang="fr-FR" sz="3200" b="1" dirty="0"/>
              <a:t>Power Automate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A1AAAD-62A8-46A6-8C93-79C4B1F230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sz="3200" b="1" dirty="0"/>
              <a:t>Power Virtual Agent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995BD9-6B75-479B-A029-5B0E002C19E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FR" sz="3200" b="1" dirty="0"/>
              <a:t>Power Apps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643ADB-8D02-4895-87C4-A44B2D92833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fr-FR" sz="3200" b="1" dirty="0"/>
              <a:t>XRM Tool Box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27A193-5C49-46A2-8F0C-875CFBA931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12242" y="8807400"/>
            <a:ext cx="4250597" cy="747032"/>
          </a:xfrm>
        </p:spPr>
        <p:txBody>
          <a:bodyPr/>
          <a:lstStyle/>
          <a:p>
            <a:r>
              <a:rPr lang="fr-FR" sz="3200" b="1" dirty="0"/>
              <a:t>Azure Devops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7C4202-E2F0-470A-9CA8-5D731E2D308E}"/>
              </a:ext>
            </a:extLst>
          </p:cNvPr>
          <p:cNvSpPr/>
          <p:nvPr/>
        </p:nvSpPr>
        <p:spPr>
          <a:xfrm>
            <a:off x="7909743" y="0"/>
            <a:ext cx="2527798" cy="1809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CACE34-592E-4722-8477-0AAE2EE11750}"/>
              </a:ext>
            </a:extLst>
          </p:cNvPr>
          <p:cNvSpPr/>
          <p:nvPr/>
        </p:nvSpPr>
        <p:spPr>
          <a:xfrm>
            <a:off x="2379407" y="153628"/>
            <a:ext cx="914400" cy="547603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8C06534-D9D6-443D-AB19-38906BA4A9CF}"/>
              </a:ext>
            </a:extLst>
          </p:cNvPr>
          <p:cNvSpPr/>
          <p:nvPr/>
        </p:nvSpPr>
        <p:spPr>
          <a:xfrm>
            <a:off x="14871425" y="153626"/>
            <a:ext cx="914400" cy="5476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 dirty="0"/>
          </a:p>
        </p:txBody>
      </p:sp>
      <p:graphicFrame>
        <p:nvGraphicFramePr>
          <p:cNvPr id="14" name="Tableau 5">
            <a:extLst>
              <a:ext uri="{FF2B5EF4-FFF2-40B4-BE49-F238E27FC236}">
                <a16:creationId xmlns:a16="http://schemas.microsoft.com/office/drawing/2014/main" id="{20D8E872-6F69-4B82-808E-2431DC942686}"/>
              </a:ext>
            </a:extLst>
          </p:cNvPr>
          <p:cNvGraphicFramePr>
            <a:graphicFrameLocks noGrp="1"/>
          </p:cNvGraphicFramePr>
          <p:nvPr/>
        </p:nvGraphicFramePr>
        <p:xfrm>
          <a:off x="2559959" y="153625"/>
          <a:ext cx="12768666" cy="5476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625762">
                  <a:extLst>
                    <a:ext uri="{9D8B030D-6E8A-4147-A177-3AD203B41FA5}">
                      <a16:colId xmlns:a16="http://schemas.microsoft.com/office/drawing/2014/main" val="4248146735"/>
                    </a:ext>
                  </a:extLst>
                </a:gridCol>
                <a:gridCol w="4231527">
                  <a:extLst>
                    <a:ext uri="{9D8B030D-6E8A-4147-A177-3AD203B41FA5}">
                      <a16:colId xmlns:a16="http://schemas.microsoft.com/office/drawing/2014/main" val="2371425673"/>
                    </a:ext>
                  </a:extLst>
                </a:gridCol>
                <a:gridCol w="2731286">
                  <a:extLst>
                    <a:ext uri="{9D8B030D-6E8A-4147-A177-3AD203B41FA5}">
                      <a16:colId xmlns:a16="http://schemas.microsoft.com/office/drawing/2014/main" val="2381589515"/>
                    </a:ext>
                  </a:extLst>
                </a:gridCol>
                <a:gridCol w="3180091">
                  <a:extLst>
                    <a:ext uri="{9D8B030D-6E8A-4147-A177-3AD203B41FA5}">
                      <a16:colId xmlns:a16="http://schemas.microsoft.com/office/drawing/2014/main" val="3545942315"/>
                    </a:ext>
                  </a:extLst>
                </a:gridCol>
              </a:tblGrid>
              <a:tr h="5476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Contexte général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Etude fonctionnelle et technique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Réalisation et Tests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Browallia New" panose="020B0502040204020203" pitchFamily="34" charset="-34"/>
                        </a:rPr>
                        <a:t>  Conclusion et perspectives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14957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66F7E3B0-0EBC-4598-A2EA-5BEEE52256A2}"/>
              </a:ext>
            </a:extLst>
          </p:cNvPr>
          <p:cNvGrpSpPr/>
          <p:nvPr/>
        </p:nvGrpSpPr>
        <p:grpSpPr>
          <a:xfrm>
            <a:off x="2836607" y="860245"/>
            <a:ext cx="12492018" cy="648282"/>
            <a:chOff x="2836607" y="860245"/>
            <a:chExt cx="12492018" cy="648282"/>
          </a:xfrm>
        </p:grpSpPr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A808848A-9DF9-4346-879A-B116183D5450}"/>
                </a:ext>
              </a:extLst>
            </p:cNvPr>
            <p:cNvSpPr/>
            <p:nvPr/>
          </p:nvSpPr>
          <p:spPr>
            <a:xfrm>
              <a:off x="2836607" y="860245"/>
              <a:ext cx="4332724" cy="648282"/>
            </a:xfrm>
            <a:prstGeom prst="chevron">
              <a:avLst/>
            </a:prstGeom>
            <a:solidFill>
              <a:srgbClr val="4E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fr-FR" sz="2400" b="1" i="1" dirty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rPr>
                <a:t>Technologies utilisées</a:t>
              </a: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4817A30F-CD2E-4DDA-A913-D4BA063E90C0}"/>
                </a:ext>
              </a:extLst>
            </p:cNvPr>
            <p:cNvSpPr/>
            <p:nvPr/>
          </p:nvSpPr>
          <p:spPr>
            <a:xfrm>
              <a:off x="7070680" y="999359"/>
              <a:ext cx="4174435" cy="370054"/>
            </a:xfrm>
            <a:prstGeom prst="chevron">
              <a:avLst/>
            </a:prstGeom>
            <a:solidFill>
              <a:srgbClr val="A3E5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fr-FR" sz="2400" b="1" i="1" dirty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rPr>
                <a:t>Démonstration</a:t>
              </a: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CBD32E05-40B4-4D94-AE87-ED5F159B643D}"/>
                </a:ext>
              </a:extLst>
            </p:cNvPr>
            <p:cNvSpPr/>
            <p:nvPr/>
          </p:nvSpPr>
          <p:spPr>
            <a:xfrm>
              <a:off x="11154190" y="999360"/>
              <a:ext cx="4174435" cy="370054"/>
            </a:xfrm>
            <a:prstGeom prst="chevron">
              <a:avLst/>
            </a:prstGeom>
            <a:solidFill>
              <a:srgbClr val="FF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fr-FR" sz="2400" b="1" i="1" dirty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rPr>
                <a:t>Plans de Tests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162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93EB41-D006-4717-8C68-97395AA73E60}"/>
              </a:ext>
            </a:extLst>
          </p:cNvPr>
          <p:cNvSpPr/>
          <p:nvPr/>
        </p:nvSpPr>
        <p:spPr>
          <a:xfrm>
            <a:off x="2116664" y="374477"/>
            <a:ext cx="914400" cy="547603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D82C8B-2EF0-48A1-AC17-98D673692672}"/>
              </a:ext>
            </a:extLst>
          </p:cNvPr>
          <p:cNvSpPr/>
          <p:nvPr/>
        </p:nvSpPr>
        <p:spPr>
          <a:xfrm>
            <a:off x="14608682" y="374475"/>
            <a:ext cx="914400" cy="5476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 dirty="0"/>
          </a:p>
        </p:txBody>
      </p:sp>
      <p:sp>
        <p:nvSpPr>
          <p:cNvPr id="5" name="Rectangle 4"/>
          <p:cNvSpPr/>
          <p:nvPr/>
        </p:nvSpPr>
        <p:spPr>
          <a:xfrm>
            <a:off x="7752522" y="0"/>
            <a:ext cx="3359426" cy="2146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1275729" y="9542927"/>
            <a:ext cx="15238850" cy="547603"/>
          </a:xfrm>
        </p:spPr>
        <p:txBody>
          <a:bodyPr/>
          <a:lstStyle/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Mise en place de la solution Dynamics 365 pour améliorer la qualité du service client de XRM Vision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17111225" y="8954627"/>
            <a:ext cx="1176775" cy="489036"/>
          </a:xfrm>
        </p:spPr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2297216" y="374474"/>
          <a:ext cx="12768666" cy="5476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625762">
                  <a:extLst>
                    <a:ext uri="{9D8B030D-6E8A-4147-A177-3AD203B41FA5}">
                      <a16:colId xmlns:a16="http://schemas.microsoft.com/office/drawing/2014/main" val="4248146735"/>
                    </a:ext>
                  </a:extLst>
                </a:gridCol>
                <a:gridCol w="4231527">
                  <a:extLst>
                    <a:ext uri="{9D8B030D-6E8A-4147-A177-3AD203B41FA5}">
                      <a16:colId xmlns:a16="http://schemas.microsoft.com/office/drawing/2014/main" val="2371425673"/>
                    </a:ext>
                  </a:extLst>
                </a:gridCol>
                <a:gridCol w="2731286">
                  <a:extLst>
                    <a:ext uri="{9D8B030D-6E8A-4147-A177-3AD203B41FA5}">
                      <a16:colId xmlns:a16="http://schemas.microsoft.com/office/drawing/2014/main" val="2381589515"/>
                    </a:ext>
                  </a:extLst>
                </a:gridCol>
                <a:gridCol w="3180091">
                  <a:extLst>
                    <a:ext uri="{9D8B030D-6E8A-4147-A177-3AD203B41FA5}">
                      <a16:colId xmlns:a16="http://schemas.microsoft.com/office/drawing/2014/main" val="3545942315"/>
                    </a:ext>
                  </a:extLst>
                </a:gridCol>
              </a:tblGrid>
              <a:tr h="5476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Contexte général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Etude fonctionnelle et technique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Réalisation et Tests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Browallia New" panose="020B0502040204020203" pitchFamily="34" charset="-34"/>
                        </a:rPr>
                        <a:t>  Conclusion et perspectives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14957"/>
                  </a:ext>
                </a:extLst>
              </a:tr>
            </a:tbl>
          </a:graphicData>
        </a:graphic>
      </p:graphicFrame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E43AC174-0F42-40E0-8594-E219E7734F72}"/>
              </a:ext>
            </a:extLst>
          </p:cNvPr>
          <p:cNvSpPr/>
          <p:nvPr/>
        </p:nvSpPr>
        <p:spPr>
          <a:xfrm>
            <a:off x="2643802" y="1220208"/>
            <a:ext cx="4104497" cy="370054"/>
          </a:xfrm>
          <a:prstGeom prst="chevron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sz="2400" b="1" i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Technologies utilisées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4B3636B8-4F7C-4E82-A719-CFEFA131708C}"/>
              </a:ext>
            </a:extLst>
          </p:cNvPr>
          <p:cNvSpPr/>
          <p:nvPr/>
        </p:nvSpPr>
        <p:spPr>
          <a:xfrm>
            <a:off x="6717012" y="1073426"/>
            <a:ext cx="4174435" cy="668186"/>
          </a:xfrm>
          <a:prstGeom prst="chevron">
            <a:avLst/>
          </a:prstGeom>
          <a:solidFill>
            <a:srgbClr val="A3E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sz="2400" b="1" i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Démonstration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9AD3330F-F398-4E46-B798-02F9F5A811FC}"/>
              </a:ext>
            </a:extLst>
          </p:cNvPr>
          <p:cNvSpPr/>
          <p:nvPr/>
        </p:nvSpPr>
        <p:spPr>
          <a:xfrm>
            <a:off x="10891447" y="1220209"/>
            <a:ext cx="4174435" cy="370054"/>
          </a:xfrm>
          <a:prstGeom prst="chevron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sz="2400" b="1" i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Plans de Tests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2B8C876-CC4A-4982-BB5C-99C532D90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25" y="1804966"/>
            <a:ext cx="8079848" cy="80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B0DCAF-0BCF-40B0-AFDC-44BCDE8BCC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10618" y="9737810"/>
            <a:ext cx="10066763" cy="54760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Mise en place de la solution Dynamics 365 pour améliorer la qualité du service client de XRM Vision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F7283-BF23-4205-9637-8566B1A4F9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FF4A5-3C27-4A7C-AF88-7825073212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fr-FR" b="1" dirty="0"/>
              <a:t>Ecriture des cas de 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70AD9-FBBE-4262-9C56-B3106981E9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fr-FR" b="1" dirty="0"/>
              <a:t>Exécution des tests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E9E059-7188-45FE-935D-4620D14BAE1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fr-FR" b="1" dirty="0"/>
              <a:t>Création des plans de test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281FC1-915C-4BB3-806F-FB86BB5D11C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fr-FR" b="1" dirty="0"/>
              <a:t>Implémentation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B6129-F9FB-45DE-B377-7C83204BCE16}"/>
              </a:ext>
            </a:extLst>
          </p:cNvPr>
          <p:cNvSpPr/>
          <p:nvPr/>
        </p:nvSpPr>
        <p:spPr>
          <a:xfrm>
            <a:off x="7663815" y="0"/>
            <a:ext cx="2810165" cy="1784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F794D9-6DB1-4E23-A80D-940BC937F497}"/>
              </a:ext>
            </a:extLst>
          </p:cNvPr>
          <p:cNvSpPr/>
          <p:nvPr/>
        </p:nvSpPr>
        <p:spPr>
          <a:xfrm>
            <a:off x="2116664" y="374477"/>
            <a:ext cx="914400" cy="547603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9D8644-4E50-4317-B4C5-373B5AD9FF25}"/>
              </a:ext>
            </a:extLst>
          </p:cNvPr>
          <p:cNvSpPr/>
          <p:nvPr/>
        </p:nvSpPr>
        <p:spPr>
          <a:xfrm>
            <a:off x="14608682" y="374475"/>
            <a:ext cx="914400" cy="5476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 dirty="0"/>
          </a:p>
        </p:txBody>
      </p:sp>
      <p:graphicFrame>
        <p:nvGraphicFramePr>
          <p:cNvPr id="24" name="Tableau 5">
            <a:extLst>
              <a:ext uri="{FF2B5EF4-FFF2-40B4-BE49-F238E27FC236}">
                <a16:creationId xmlns:a16="http://schemas.microsoft.com/office/drawing/2014/main" id="{8F14ADB4-AF06-467A-8D3D-CBD22F8BF395}"/>
              </a:ext>
            </a:extLst>
          </p:cNvPr>
          <p:cNvGraphicFramePr>
            <a:graphicFrameLocks noGrp="1"/>
          </p:cNvGraphicFramePr>
          <p:nvPr/>
        </p:nvGraphicFramePr>
        <p:xfrm>
          <a:off x="2297216" y="374474"/>
          <a:ext cx="12768666" cy="5476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625762">
                  <a:extLst>
                    <a:ext uri="{9D8B030D-6E8A-4147-A177-3AD203B41FA5}">
                      <a16:colId xmlns:a16="http://schemas.microsoft.com/office/drawing/2014/main" val="4248146735"/>
                    </a:ext>
                  </a:extLst>
                </a:gridCol>
                <a:gridCol w="4231527">
                  <a:extLst>
                    <a:ext uri="{9D8B030D-6E8A-4147-A177-3AD203B41FA5}">
                      <a16:colId xmlns:a16="http://schemas.microsoft.com/office/drawing/2014/main" val="2371425673"/>
                    </a:ext>
                  </a:extLst>
                </a:gridCol>
                <a:gridCol w="2731286">
                  <a:extLst>
                    <a:ext uri="{9D8B030D-6E8A-4147-A177-3AD203B41FA5}">
                      <a16:colId xmlns:a16="http://schemas.microsoft.com/office/drawing/2014/main" val="2381589515"/>
                    </a:ext>
                  </a:extLst>
                </a:gridCol>
                <a:gridCol w="3180091">
                  <a:extLst>
                    <a:ext uri="{9D8B030D-6E8A-4147-A177-3AD203B41FA5}">
                      <a16:colId xmlns:a16="http://schemas.microsoft.com/office/drawing/2014/main" val="3545942315"/>
                    </a:ext>
                  </a:extLst>
                </a:gridCol>
              </a:tblGrid>
              <a:tr h="5476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Contexte général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Etude fonctionnelle et technique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Réalisation et Tests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Browallia New" panose="020B0502040204020203" pitchFamily="34" charset="-34"/>
                        </a:rPr>
                        <a:t>  Conclusion et perspectives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14957"/>
                  </a:ext>
                </a:extLst>
              </a:tr>
            </a:tbl>
          </a:graphicData>
        </a:graphic>
      </p:graphicFrame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D37F4B06-05D7-4174-B0D5-18CA75F5D89F}"/>
              </a:ext>
            </a:extLst>
          </p:cNvPr>
          <p:cNvSpPr/>
          <p:nvPr/>
        </p:nvSpPr>
        <p:spPr>
          <a:xfrm>
            <a:off x="2703440" y="1220208"/>
            <a:ext cx="4104497" cy="370054"/>
          </a:xfrm>
          <a:prstGeom prst="chevron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sz="2400" b="1" i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Technologies utilisées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9331F93D-EDB1-4F9B-A724-4A35374BCA0E}"/>
              </a:ext>
            </a:extLst>
          </p:cNvPr>
          <p:cNvSpPr/>
          <p:nvPr/>
        </p:nvSpPr>
        <p:spPr>
          <a:xfrm>
            <a:off x="6807937" y="1220208"/>
            <a:ext cx="4174435" cy="370054"/>
          </a:xfrm>
          <a:prstGeom prst="chevron">
            <a:avLst/>
          </a:prstGeom>
          <a:solidFill>
            <a:srgbClr val="A3E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sz="2400" b="1" i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Démonstration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64B3EC40-108F-4B15-92E9-D3294E4F8581}"/>
              </a:ext>
            </a:extLst>
          </p:cNvPr>
          <p:cNvSpPr/>
          <p:nvPr/>
        </p:nvSpPr>
        <p:spPr>
          <a:xfrm>
            <a:off x="10867829" y="1071143"/>
            <a:ext cx="4385724" cy="668184"/>
          </a:xfrm>
          <a:prstGeom prst="chevron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sz="2400" b="1" i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Plans de Tests</a:t>
            </a:r>
          </a:p>
        </p:txBody>
      </p:sp>
      <p:pic>
        <p:nvPicPr>
          <p:cNvPr id="29" name="Image 74">
            <a:extLst>
              <a:ext uri="{FF2B5EF4-FFF2-40B4-BE49-F238E27FC236}">
                <a16:creationId xmlns:a16="http://schemas.microsoft.com/office/drawing/2014/main" id="{0BF80BFD-4D89-4D78-9212-0AA0D95811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53718" y="2584495"/>
            <a:ext cx="9487569" cy="54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6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642495" y="9717463"/>
            <a:ext cx="9955620" cy="54760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Mise en place de la solution Dynamics 365 pour améliorer la qualité du service client de XRM Vision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円/楕円 15"/>
          <p:cNvSpPr/>
          <p:nvPr/>
        </p:nvSpPr>
        <p:spPr>
          <a:xfrm>
            <a:off x="2974964" y="3531326"/>
            <a:ext cx="2576619" cy="257661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2596252" y="3138154"/>
            <a:ext cx="3334044" cy="3334044"/>
            <a:chOff x="1623897" y="3474718"/>
            <a:chExt cx="3334044" cy="3334044"/>
          </a:xfrm>
        </p:grpSpPr>
        <p:sp>
          <p:nvSpPr>
            <p:cNvPr id="9" name="円/楕円 23"/>
            <p:cNvSpPr/>
            <p:nvPr/>
          </p:nvSpPr>
          <p:spPr>
            <a:xfrm>
              <a:off x="1623897" y="3474718"/>
              <a:ext cx="3333600" cy="3333600"/>
            </a:xfrm>
            <a:prstGeom prst="ellipse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0" name="パイ 20"/>
            <p:cNvSpPr/>
            <p:nvPr/>
          </p:nvSpPr>
          <p:spPr>
            <a:xfrm>
              <a:off x="1623897" y="3474718"/>
              <a:ext cx="3334044" cy="3334044"/>
            </a:xfrm>
            <a:prstGeom prst="pie">
              <a:avLst>
                <a:gd name="adj1" fmla="val 16206171"/>
                <a:gd name="adj2" fmla="val 14161953"/>
              </a:avLst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" name="円/楕円 25"/>
          <p:cNvSpPr/>
          <p:nvPr/>
        </p:nvSpPr>
        <p:spPr>
          <a:xfrm>
            <a:off x="7800315" y="3484668"/>
            <a:ext cx="2576619" cy="257661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7421603" y="3091496"/>
            <a:ext cx="3334044" cy="3334044"/>
            <a:chOff x="1623897" y="3474718"/>
            <a:chExt cx="3334044" cy="3334044"/>
          </a:xfrm>
        </p:grpSpPr>
        <p:sp>
          <p:nvSpPr>
            <p:cNvPr id="13" name="円/楕円 27"/>
            <p:cNvSpPr/>
            <p:nvPr/>
          </p:nvSpPr>
          <p:spPr>
            <a:xfrm>
              <a:off x="1623897" y="3474718"/>
              <a:ext cx="3333600" cy="3333600"/>
            </a:xfrm>
            <a:prstGeom prst="ellipse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4" name="パイ 28"/>
            <p:cNvSpPr/>
            <p:nvPr/>
          </p:nvSpPr>
          <p:spPr>
            <a:xfrm>
              <a:off x="1623897" y="3474718"/>
              <a:ext cx="3334044" cy="3334044"/>
            </a:xfrm>
            <a:prstGeom prst="pie">
              <a:avLst>
                <a:gd name="adj1" fmla="val 16206171"/>
                <a:gd name="adj2" fmla="val 14487117"/>
              </a:avLst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5" name="円/楕円 29"/>
          <p:cNvSpPr/>
          <p:nvPr/>
        </p:nvSpPr>
        <p:spPr>
          <a:xfrm>
            <a:off x="12693766" y="3413818"/>
            <a:ext cx="2576619" cy="257661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12315054" y="3020646"/>
            <a:ext cx="3334044" cy="3334044"/>
            <a:chOff x="1623897" y="3474718"/>
            <a:chExt cx="3334044" cy="3334044"/>
          </a:xfrm>
        </p:grpSpPr>
        <p:sp>
          <p:nvSpPr>
            <p:cNvPr id="17" name="円/楕円 31"/>
            <p:cNvSpPr/>
            <p:nvPr/>
          </p:nvSpPr>
          <p:spPr>
            <a:xfrm>
              <a:off x="1623897" y="3474718"/>
              <a:ext cx="3333600" cy="3333600"/>
            </a:xfrm>
            <a:prstGeom prst="ellipse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8" name="パイ 32"/>
            <p:cNvSpPr/>
            <p:nvPr/>
          </p:nvSpPr>
          <p:spPr>
            <a:xfrm>
              <a:off x="1623897" y="3474718"/>
              <a:ext cx="3334044" cy="3334044"/>
            </a:xfrm>
            <a:prstGeom prst="pie">
              <a:avLst>
                <a:gd name="adj1" fmla="val 16206171"/>
                <a:gd name="adj2" fmla="val 18292490"/>
              </a:avLst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4437220" y="3906209"/>
            <a:ext cx="780983" cy="5078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89</a:t>
            </a:r>
            <a:r>
              <a:rPr kumimoji="1" lang="en-US" altLang="ja-JP" dirty="0">
                <a:solidFill>
                  <a:schemeClr val="bg1"/>
                </a:solidFill>
              </a:rPr>
              <a:t>%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295991" y="3842656"/>
            <a:ext cx="780983" cy="5078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95%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016980" y="3196476"/>
            <a:ext cx="780983" cy="5078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22</a:t>
            </a:r>
            <a:r>
              <a:rPr kumimoji="1" lang="en-US" altLang="ja-JP" dirty="0">
                <a:solidFill>
                  <a:schemeClr val="bg1"/>
                </a:solidFill>
              </a:rPr>
              <a:t>%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7" name="テキスト プレースホルダー 6"/>
          <p:cNvSpPr txBox="1">
            <a:spLocks/>
          </p:cNvSpPr>
          <p:nvPr/>
        </p:nvSpPr>
        <p:spPr>
          <a:xfrm>
            <a:off x="2233871" y="6695449"/>
            <a:ext cx="3977631" cy="72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800" i="0" kern="1200" baseline="0">
                <a:solidFill>
                  <a:schemeClr val="accent1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b="1" dirty="0">
                <a:solidFill>
                  <a:schemeClr val="tx2"/>
                </a:solidFill>
                <a:latin typeface="+mj-lt"/>
              </a:rPr>
              <a:t>User Story </a:t>
            </a:r>
            <a:r>
              <a:rPr lang="en-US" altLang="ja-JP" sz="3200" b="1" dirty="0" err="1">
                <a:solidFill>
                  <a:schemeClr val="tx2"/>
                </a:solidFill>
                <a:latin typeface="+mj-lt"/>
              </a:rPr>
              <a:t>validé</a:t>
            </a:r>
            <a:endParaRPr lang="ja-JP" altLang="en-US" sz="3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308286" y="7445903"/>
            <a:ext cx="182880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 txBox="1">
            <a:spLocks/>
          </p:cNvSpPr>
          <p:nvPr/>
        </p:nvSpPr>
        <p:spPr>
          <a:xfrm>
            <a:off x="7071814" y="6646891"/>
            <a:ext cx="4198053" cy="72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800" i="0" kern="1200" baseline="0">
                <a:solidFill>
                  <a:schemeClr val="accent3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b="1" dirty="0" err="1">
                <a:solidFill>
                  <a:schemeClr val="tx2"/>
                </a:solidFill>
                <a:latin typeface="+mj-lt"/>
              </a:rPr>
              <a:t>Tâche</a:t>
            </a:r>
            <a:r>
              <a:rPr lang="en-US" altLang="ja-JP" sz="32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ja-JP" sz="3200" b="1" dirty="0" err="1">
                <a:solidFill>
                  <a:schemeClr val="tx2"/>
                </a:solidFill>
                <a:latin typeface="+mj-lt"/>
              </a:rPr>
              <a:t>assigné</a:t>
            </a:r>
            <a:r>
              <a:rPr lang="en-US" altLang="ja-JP" sz="3200" b="1" dirty="0">
                <a:solidFill>
                  <a:schemeClr val="tx2"/>
                </a:solidFill>
                <a:latin typeface="+mj-lt"/>
              </a:rPr>
              <a:t> et </a:t>
            </a:r>
            <a:r>
              <a:rPr lang="en-US" altLang="ja-JP" sz="3200" b="1" dirty="0" err="1">
                <a:solidFill>
                  <a:schemeClr val="tx2"/>
                </a:solidFill>
                <a:latin typeface="+mj-lt"/>
              </a:rPr>
              <a:t>validé</a:t>
            </a:r>
            <a:endParaRPr lang="ja-JP" altLang="en-US" sz="3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163869" y="7397345"/>
            <a:ext cx="182880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 txBox="1">
            <a:spLocks/>
          </p:cNvSpPr>
          <p:nvPr/>
        </p:nvSpPr>
        <p:spPr>
          <a:xfrm>
            <a:off x="12010525" y="6593067"/>
            <a:ext cx="4012911" cy="72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800" i="0" kern="1200" baseline="0">
                <a:solidFill>
                  <a:schemeClr val="accent2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b="1" dirty="0" err="1">
                <a:solidFill>
                  <a:schemeClr val="tx2"/>
                </a:solidFill>
                <a:latin typeface="+mj-lt"/>
              </a:rPr>
              <a:t>Taux</a:t>
            </a:r>
            <a:r>
              <a:rPr lang="en-US" altLang="ja-JP" sz="3200" b="1" dirty="0">
                <a:solidFill>
                  <a:schemeClr val="tx2"/>
                </a:solidFill>
                <a:latin typeface="+mj-lt"/>
              </a:rPr>
              <a:t> de retard</a:t>
            </a:r>
            <a:endParaRPr lang="ja-JP" altLang="en-US" sz="3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3102580" y="7343521"/>
            <a:ext cx="182880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591203-5E9D-4EE4-8BAA-F82947FB27E7}"/>
              </a:ext>
            </a:extLst>
          </p:cNvPr>
          <p:cNvSpPr/>
          <p:nvPr/>
        </p:nvSpPr>
        <p:spPr>
          <a:xfrm>
            <a:off x="7649737" y="0"/>
            <a:ext cx="2810107" cy="1817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B9C47E9-2FF9-43B7-9147-88E33D31D753}"/>
              </a:ext>
            </a:extLst>
          </p:cNvPr>
          <p:cNvSpPr/>
          <p:nvPr/>
        </p:nvSpPr>
        <p:spPr>
          <a:xfrm>
            <a:off x="2116664" y="374477"/>
            <a:ext cx="914400" cy="547603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7A0B6CF-7F51-4677-A800-9A3B587D566C}"/>
              </a:ext>
            </a:extLst>
          </p:cNvPr>
          <p:cNvSpPr/>
          <p:nvPr/>
        </p:nvSpPr>
        <p:spPr>
          <a:xfrm>
            <a:off x="14608682" y="374475"/>
            <a:ext cx="914400" cy="547603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 dirty="0"/>
          </a:p>
        </p:txBody>
      </p:sp>
      <p:graphicFrame>
        <p:nvGraphicFramePr>
          <p:cNvPr id="42" name="Tableau 5">
            <a:extLst>
              <a:ext uri="{FF2B5EF4-FFF2-40B4-BE49-F238E27FC236}">
                <a16:creationId xmlns:a16="http://schemas.microsoft.com/office/drawing/2014/main" id="{F2D5ADC3-91BB-4DA5-A977-F4AEFB9044CD}"/>
              </a:ext>
            </a:extLst>
          </p:cNvPr>
          <p:cNvGraphicFramePr>
            <a:graphicFrameLocks noGrp="1"/>
          </p:cNvGraphicFramePr>
          <p:nvPr/>
        </p:nvGraphicFramePr>
        <p:xfrm>
          <a:off x="2297216" y="374474"/>
          <a:ext cx="12768666" cy="5476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625762">
                  <a:extLst>
                    <a:ext uri="{9D8B030D-6E8A-4147-A177-3AD203B41FA5}">
                      <a16:colId xmlns:a16="http://schemas.microsoft.com/office/drawing/2014/main" val="4248146735"/>
                    </a:ext>
                  </a:extLst>
                </a:gridCol>
                <a:gridCol w="4231527">
                  <a:extLst>
                    <a:ext uri="{9D8B030D-6E8A-4147-A177-3AD203B41FA5}">
                      <a16:colId xmlns:a16="http://schemas.microsoft.com/office/drawing/2014/main" val="2371425673"/>
                    </a:ext>
                  </a:extLst>
                </a:gridCol>
                <a:gridCol w="2731286">
                  <a:extLst>
                    <a:ext uri="{9D8B030D-6E8A-4147-A177-3AD203B41FA5}">
                      <a16:colId xmlns:a16="http://schemas.microsoft.com/office/drawing/2014/main" val="2381589515"/>
                    </a:ext>
                  </a:extLst>
                </a:gridCol>
                <a:gridCol w="3180091">
                  <a:extLst>
                    <a:ext uri="{9D8B030D-6E8A-4147-A177-3AD203B41FA5}">
                      <a16:colId xmlns:a16="http://schemas.microsoft.com/office/drawing/2014/main" val="3545942315"/>
                    </a:ext>
                  </a:extLst>
                </a:gridCol>
              </a:tblGrid>
              <a:tr h="5476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Contexte général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Etude fonctionnelle et technique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Réalisation et Tests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Browallia New" panose="020B0502040204020203" pitchFamily="34" charset="-34"/>
                        </a:rPr>
                        <a:t>  </a:t>
                      </a:r>
                      <a:r>
                        <a:rPr lang="fr-FR" sz="2000" b="1" i="0" dirty="0">
                          <a:solidFill>
                            <a:schemeClr val="bg1"/>
                          </a:solidFill>
                          <a:latin typeface="+mj-lt"/>
                          <a:cs typeface="Browallia New" panose="020B0502040204020203" pitchFamily="34" charset="-34"/>
                        </a:rPr>
                        <a:t>Conclusion et perspectives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ECD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14957"/>
                  </a:ext>
                </a:extLst>
              </a:tr>
            </a:tbl>
          </a:graphicData>
        </a:graphic>
      </p:graphicFrame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534FC349-2D8B-451B-B1C4-2E65BE07F8D9}"/>
              </a:ext>
            </a:extLst>
          </p:cNvPr>
          <p:cNvSpPr/>
          <p:nvPr/>
        </p:nvSpPr>
        <p:spPr>
          <a:xfrm>
            <a:off x="2703440" y="1073426"/>
            <a:ext cx="4104497" cy="668185"/>
          </a:xfrm>
          <a:prstGeom prst="chevron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sz="2400" b="1" i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Objectifs atteints</a:t>
            </a: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C8F301DB-6CE5-4CC5-AAB8-B13DC7C7FFAA}"/>
              </a:ext>
            </a:extLst>
          </p:cNvPr>
          <p:cNvSpPr/>
          <p:nvPr/>
        </p:nvSpPr>
        <p:spPr>
          <a:xfrm>
            <a:off x="6807937" y="1220208"/>
            <a:ext cx="4174435" cy="370054"/>
          </a:xfrm>
          <a:prstGeom prst="chevron">
            <a:avLst/>
          </a:prstGeom>
          <a:solidFill>
            <a:srgbClr val="A3E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sz="2400" b="1" i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Améliorations</a:t>
            </a: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E670795C-D801-4D0E-AEF1-5C49F9BC98B6}"/>
              </a:ext>
            </a:extLst>
          </p:cNvPr>
          <p:cNvSpPr/>
          <p:nvPr/>
        </p:nvSpPr>
        <p:spPr>
          <a:xfrm>
            <a:off x="10912434" y="1220208"/>
            <a:ext cx="4198053" cy="370054"/>
          </a:xfrm>
          <a:prstGeom prst="chevron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sz="2400" b="1" i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Expérience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6836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920"/>
    </mc:Choice>
    <mc:Fallback>
      <p:transition advTm="10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 animBg="1"/>
      <p:bldP spid="23" grpId="0"/>
      <p:bldP spid="23" grpId="1"/>
      <p:bldP spid="24" grpId="0"/>
      <p:bldP spid="24" grpId="1"/>
      <p:bldP spid="25" grpId="0"/>
      <p:bldP spid="25" grpId="1"/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742641" y="9637136"/>
            <a:ext cx="9866041" cy="54760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Mise en place de la solution Dynamics 365 pour améliorer la qualité du service client de XRM Vision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4"/>
          </p:nvPr>
        </p:nvSpPr>
        <p:spPr>
          <a:xfrm>
            <a:off x="11904423" y="2368105"/>
            <a:ext cx="5800101" cy="747032"/>
          </a:xfrm>
        </p:spPr>
        <p:txBody>
          <a:bodyPr/>
          <a:lstStyle/>
          <a:p>
            <a:r>
              <a:rPr kumimoji="1" lang="en-US" altLang="ja-JP" b="1" dirty="0"/>
              <a:t>Envoi des factures</a:t>
            </a:r>
            <a:endParaRPr kumimoji="1" lang="ja-JP" altLang="en-US" b="1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b="1" dirty="0"/>
              <a:t>Confirmation de </a:t>
            </a:r>
            <a:r>
              <a:rPr kumimoji="1" lang="en-US" altLang="ja-JP" b="1" dirty="0" err="1"/>
              <a:t>résolution</a:t>
            </a:r>
            <a:endParaRPr kumimoji="1" lang="ja-JP" altLang="en-US" b="1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b="1" dirty="0"/>
              <a:t>Chatbot Intelligent</a:t>
            </a:r>
            <a:endParaRPr kumimoji="1" lang="ja-JP" altLang="en-US" b="1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b="1" dirty="0"/>
              <a:t>Notifications client </a:t>
            </a:r>
            <a:endParaRPr kumimoji="1" lang="ja-JP" altLang="en-US" b="1" dirty="0"/>
          </a:p>
        </p:txBody>
      </p:sp>
      <p:pic>
        <p:nvPicPr>
          <p:cNvPr id="24" name="図プレースホルダー 23" descr="Dollar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12570" y="3681741"/>
            <a:ext cx="747032" cy="747032"/>
          </a:xfrm>
        </p:spPr>
      </p:pic>
      <p:pic>
        <p:nvPicPr>
          <p:cNvPr id="25" name="図プレースホルダー 24" descr="Clipboard Checked"/>
          <p:cNvPicPr>
            <a:picLocks noGrp="1" noChangeAspect="1"/>
          </p:cNvPicPr>
          <p:nvPr>
            <p:ph type="pic" sz="quarter" idx="2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312570" y="6429584"/>
            <a:ext cx="747032" cy="747032"/>
          </a:xfrm>
        </p:spPr>
      </p:pic>
      <p:pic>
        <p:nvPicPr>
          <p:cNvPr id="26" name="図プレースホルダー 25" descr="Brain in head"/>
          <p:cNvPicPr>
            <a:picLocks noGrp="1" noChangeAspect="1"/>
          </p:cNvPicPr>
          <p:nvPr>
            <p:ph type="pic" sz="quarter" idx="3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2305" y="6305759"/>
            <a:ext cx="894864" cy="894864"/>
          </a:xfrm>
        </p:spPr>
      </p:pic>
      <p:pic>
        <p:nvPicPr>
          <p:cNvPr id="27" name="図プレースホルダー 26" descr="Speech"/>
          <p:cNvPicPr>
            <a:picLocks noGrp="1" noChangeAspect="1"/>
          </p:cNvPicPr>
          <p:nvPr>
            <p:ph type="pic" sz="quarter" idx="3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76221" y="3606137"/>
            <a:ext cx="747032" cy="74703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876BA9-9FF9-4335-82C1-DC288F485AA9}"/>
              </a:ext>
            </a:extLst>
          </p:cNvPr>
          <p:cNvSpPr/>
          <p:nvPr/>
        </p:nvSpPr>
        <p:spPr>
          <a:xfrm>
            <a:off x="7649737" y="0"/>
            <a:ext cx="2899317" cy="180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A1F9278-275C-47F3-B023-2D4B86F6DEA0}"/>
              </a:ext>
            </a:extLst>
          </p:cNvPr>
          <p:cNvSpPr/>
          <p:nvPr/>
        </p:nvSpPr>
        <p:spPr>
          <a:xfrm>
            <a:off x="2116664" y="374477"/>
            <a:ext cx="914400" cy="547603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39F405-1909-4385-BB90-0B82BC6ACB09}"/>
              </a:ext>
            </a:extLst>
          </p:cNvPr>
          <p:cNvSpPr/>
          <p:nvPr/>
        </p:nvSpPr>
        <p:spPr>
          <a:xfrm>
            <a:off x="14608682" y="374475"/>
            <a:ext cx="914400" cy="547603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 dirty="0"/>
          </a:p>
        </p:txBody>
      </p:sp>
      <p:graphicFrame>
        <p:nvGraphicFramePr>
          <p:cNvPr id="23" name="Tableau 5">
            <a:extLst>
              <a:ext uri="{FF2B5EF4-FFF2-40B4-BE49-F238E27FC236}">
                <a16:creationId xmlns:a16="http://schemas.microsoft.com/office/drawing/2014/main" id="{89F6899F-6E29-4F9A-A9EA-3A02CEBFDD15}"/>
              </a:ext>
            </a:extLst>
          </p:cNvPr>
          <p:cNvGraphicFramePr>
            <a:graphicFrameLocks noGrp="1"/>
          </p:cNvGraphicFramePr>
          <p:nvPr/>
        </p:nvGraphicFramePr>
        <p:xfrm>
          <a:off x="2297216" y="374474"/>
          <a:ext cx="12768666" cy="5476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625762">
                  <a:extLst>
                    <a:ext uri="{9D8B030D-6E8A-4147-A177-3AD203B41FA5}">
                      <a16:colId xmlns:a16="http://schemas.microsoft.com/office/drawing/2014/main" val="4248146735"/>
                    </a:ext>
                  </a:extLst>
                </a:gridCol>
                <a:gridCol w="4231527">
                  <a:extLst>
                    <a:ext uri="{9D8B030D-6E8A-4147-A177-3AD203B41FA5}">
                      <a16:colId xmlns:a16="http://schemas.microsoft.com/office/drawing/2014/main" val="2371425673"/>
                    </a:ext>
                  </a:extLst>
                </a:gridCol>
                <a:gridCol w="2731286">
                  <a:extLst>
                    <a:ext uri="{9D8B030D-6E8A-4147-A177-3AD203B41FA5}">
                      <a16:colId xmlns:a16="http://schemas.microsoft.com/office/drawing/2014/main" val="2381589515"/>
                    </a:ext>
                  </a:extLst>
                </a:gridCol>
                <a:gridCol w="3180091">
                  <a:extLst>
                    <a:ext uri="{9D8B030D-6E8A-4147-A177-3AD203B41FA5}">
                      <a16:colId xmlns:a16="http://schemas.microsoft.com/office/drawing/2014/main" val="3545942315"/>
                    </a:ext>
                  </a:extLst>
                </a:gridCol>
              </a:tblGrid>
              <a:tr h="5476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Contexte général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Etude fonctionnelle et technique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Réalisation et Tests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Browallia New" panose="020B0502040204020203" pitchFamily="34" charset="-34"/>
                        </a:rPr>
                        <a:t>  </a:t>
                      </a:r>
                      <a:r>
                        <a:rPr lang="fr-FR" sz="2000" b="1" i="0" dirty="0">
                          <a:solidFill>
                            <a:schemeClr val="bg1"/>
                          </a:solidFill>
                          <a:latin typeface="+mj-lt"/>
                          <a:cs typeface="Browallia New" panose="020B0502040204020203" pitchFamily="34" charset="-34"/>
                        </a:rPr>
                        <a:t>Conclusion et perspectives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ECD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14957"/>
                  </a:ext>
                </a:extLst>
              </a:tr>
            </a:tbl>
          </a:graphicData>
        </a:graphic>
      </p:graphicFrame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463C8AAB-EBA2-4400-A1BD-04F3022CA2EA}"/>
              </a:ext>
            </a:extLst>
          </p:cNvPr>
          <p:cNvSpPr/>
          <p:nvPr/>
        </p:nvSpPr>
        <p:spPr>
          <a:xfrm>
            <a:off x="2833016" y="1220208"/>
            <a:ext cx="3974921" cy="370054"/>
          </a:xfrm>
          <a:prstGeom prst="chevron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sz="2400" b="1" i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Objectifs atteints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81447E94-B216-4A76-8E2E-0980701DA03F}"/>
              </a:ext>
            </a:extLst>
          </p:cNvPr>
          <p:cNvSpPr/>
          <p:nvPr/>
        </p:nvSpPr>
        <p:spPr>
          <a:xfrm>
            <a:off x="6655201" y="1131433"/>
            <a:ext cx="4257233" cy="547603"/>
          </a:xfrm>
          <a:prstGeom prst="chevron">
            <a:avLst/>
          </a:prstGeom>
          <a:solidFill>
            <a:srgbClr val="A3E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sz="2400" b="1" i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Améliorations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70EFE2E7-DA56-49FE-910A-30494ED5CF88}"/>
              </a:ext>
            </a:extLst>
          </p:cNvPr>
          <p:cNvSpPr/>
          <p:nvPr/>
        </p:nvSpPr>
        <p:spPr>
          <a:xfrm>
            <a:off x="10912434" y="1220208"/>
            <a:ext cx="4198053" cy="370054"/>
          </a:xfrm>
          <a:prstGeom prst="chevron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sz="2400" b="1" i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Expérience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26492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811"/>
    </mc:Choice>
    <mc:Fallback>
      <p:transition advTm="881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604259" y="9682018"/>
            <a:ext cx="10245183" cy="54760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Mise en place de la solution Dynamics 365 pour améliorer la qualité du service client de XRM Vision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5" name="図プレースホルダー 14" descr="Idea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543925" y="5143160"/>
            <a:ext cx="1200150" cy="1200150"/>
          </a:xfrm>
        </p:spPr>
      </p:pic>
      <p:pic>
        <p:nvPicPr>
          <p:cNvPr id="16" name="図プレースホルダー 15" descr="Users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526701" y="3493179"/>
            <a:ext cx="1200150" cy="1200150"/>
          </a:xfrm>
        </p:spPr>
      </p:pic>
      <p:sp>
        <p:nvSpPr>
          <p:cNvPr id="19" name="テキスト プレースホルダー 1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sz="3600" b="1" dirty="0"/>
              <a:t>Plan technique</a:t>
            </a:r>
            <a:endParaRPr kumimoji="1" lang="ja-JP" altLang="en-US" sz="3600" b="1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4"/>
          </p:nvPr>
        </p:nvSpPr>
        <p:spPr>
          <a:xfrm>
            <a:off x="11473909" y="4431393"/>
            <a:ext cx="5896102" cy="747032"/>
          </a:xfrm>
        </p:spPr>
        <p:txBody>
          <a:bodyPr/>
          <a:lstStyle/>
          <a:p>
            <a:r>
              <a:rPr kumimoji="1" lang="en-US" altLang="ja-JP" sz="3600" b="1" dirty="0"/>
              <a:t>Plan </a:t>
            </a:r>
            <a:r>
              <a:rPr kumimoji="1" lang="en-US" altLang="ja-JP" sz="3600" b="1" dirty="0" err="1"/>
              <a:t>fonctionnel</a:t>
            </a:r>
            <a:endParaRPr kumimoji="1" lang="ja-JP" altLang="en-US" sz="3600" b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sz="3600" b="1" dirty="0"/>
              <a:t>Plan personnel</a:t>
            </a:r>
            <a:endParaRPr kumimoji="1" lang="ja-JP" altLang="en-US" sz="3600" b="1" dirty="0"/>
          </a:p>
        </p:txBody>
      </p:sp>
      <p:pic>
        <p:nvPicPr>
          <p:cNvPr id="29" name="図プレースホルダー 28"/>
          <p:cNvPicPr>
            <a:picLocks noGrp="1" noChangeAspect="1"/>
          </p:cNvPicPr>
          <p:nvPr>
            <p:ph type="pic" sz="quarter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04B680-18C6-4B6C-8D44-8426005FBEC9}"/>
              </a:ext>
            </a:extLst>
          </p:cNvPr>
          <p:cNvSpPr/>
          <p:nvPr/>
        </p:nvSpPr>
        <p:spPr>
          <a:xfrm>
            <a:off x="7627434" y="0"/>
            <a:ext cx="2966225" cy="1841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21BAA9D-F22C-479E-9124-AF188B2742B0}"/>
              </a:ext>
            </a:extLst>
          </p:cNvPr>
          <p:cNvSpPr/>
          <p:nvPr/>
        </p:nvSpPr>
        <p:spPr>
          <a:xfrm>
            <a:off x="2116664" y="374477"/>
            <a:ext cx="914400" cy="547603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8139892-E323-4A99-9A76-B0DEA7DC50DF}"/>
              </a:ext>
            </a:extLst>
          </p:cNvPr>
          <p:cNvSpPr/>
          <p:nvPr/>
        </p:nvSpPr>
        <p:spPr>
          <a:xfrm>
            <a:off x="14608682" y="374475"/>
            <a:ext cx="914400" cy="547603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 dirty="0"/>
          </a:p>
        </p:txBody>
      </p:sp>
      <p:graphicFrame>
        <p:nvGraphicFramePr>
          <p:cNvPr id="26" name="Tableau 5">
            <a:extLst>
              <a:ext uri="{FF2B5EF4-FFF2-40B4-BE49-F238E27FC236}">
                <a16:creationId xmlns:a16="http://schemas.microsoft.com/office/drawing/2014/main" id="{59DC2954-20D9-448E-B163-4237D26521F2}"/>
              </a:ext>
            </a:extLst>
          </p:cNvPr>
          <p:cNvGraphicFramePr>
            <a:graphicFrameLocks noGrp="1"/>
          </p:cNvGraphicFramePr>
          <p:nvPr/>
        </p:nvGraphicFramePr>
        <p:xfrm>
          <a:off x="2297216" y="374474"/>
          <a:ext cx="12768666" cy="5476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625762">
                  <a:extLst>
                    <a:ext uri="{9D8B030D-6E8A-4147-A177-3AD203B41FA5}">
                      <a16:colId xmlns:a16="http://schemas.microsoft.com/office/drawing/2014/main" val="4248146735"/>
                    </a:ext>
                  </a:extLst>
                </a:gridCol>
                <a:gridCol w="4231527">
                  <a:extLst>
                    <a:ext uri="{9D8B030D-6E8A-4147-A177-3AD203B41FA5}">
                      <a16:colId xmlns:a16="http://schemas.microsoft.com/office/drawing/2014/main" val="2371425673"/>
                    </a:ext>
                  </a:extLst>
                </a:gridCol>
                <a:gridCol w="2731286">
                  <a:extLst>
                    <a:ext uri="{9D8B030D-6E8A-4147-A177-3AD203B41FA5}">
                      <a16:colId xmlns:a16="http://schemas.microsoft.com/office/drawing/2014/main" val="2381589515"/>
                    </a:ext>
                  </a:extLst>
                </a:gridCol>
                <a:gridCol w="3180091">
                  <a:extLst>
                    <a:ext uri="{9D8B030D-6E8A-4147-A177-3AD203B41FA5}">
                      <a16:colId xmlns:a16="http://schemas.microsoft.com/office/drawing/2014/main" val="3545942315"/>
                    </a:ext>
                  </a:extLst>
                </a:gridCol>
              </a:tblGrid>
              <a:tr h="5476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Contexte général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Etude fonctionnelle et technique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Réalisation et Tests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Browallia New" panose="020B0502040204020203" pitchFamily="34" charset="-34"/>
                        </a:rPr>
                        <a:t>  </a:t>
                      </a:r>
                      <a:r>
                        <a:rPr lang="fr-FR" sz="2000" b="1" i="0" dirty="0">
                          <a:solidFill>
                            <a:schemeClr val="bg1"/>
                          </a:solidFill>
                          <a:latin typeface="+mj-lt"/>
                          <a:cs typeface="Browallia New" panose="020B0502040204020203" pitchFamily="34" charset="-34"/>
                        </a:rPr>
                        <a:t>Conclusion et perspectives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ECD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14957"/>
                  </a:ext>
                </a:extLst>
              </a:tr>
            </a:tbl>
          </a:graphicData>
        </a:graphic>
      </p:graphicFrame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ED1976B4-8C01-482B-9211-86A0960D7296}"/>
              </a:ext>
            </a:extLst>
          </p:cNvPr>
          <p:cNvSpPr/>
          <p:nvPr/>
        </p:nvSpPr>
        <p:spPr>
          <a:xfrm>
            <a:off x="2833016" y="1220208"/>
            <a:ext cx="3974921" cy="370054"/>
          </a:xfrm>
          <a:prstGeom prst="chevron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sz="2400" b="1" i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Objectifs atteints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25BA64BB-93D4-4F0E-A387-16A5A43CF9BD}"/>
              </a:ext>
            </a:extLst>
          </p:cNvPr>
          <p:cNvSpPr/>
          <p:nvPr/>
        </p:nvSpPr>
        <p:spPr>
          <a:xfrm>
            <a:off x="6714381" y="1220205"/>
            <a:ext cx="4198053" cy="340532"/>
          </a:xfrm>
          <a:prstGeom prst="chevron">
            <a:avLst/>
          </a:prstGeom>
          <a:solidFill>
            <a:srgbClr val="A3E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sz="2400" b="1" i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Améliorations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71387C04-F602-4ED8-AEF8-ABAA56B39166}"/>
              </a:ext>
            </a:extLst>
          </p:cNvPr>
          <p:cNvSpPr/>
          <p:nvPr/>
        </p:nvSpPr>
        <p:spPr>
          <a:xfrm>
            <a:off x="10823809" y="1164366"/>
            <a:ext cx="4366220" cy="547602"/>
          </a:xfrm>
          <a:prstGeom prst="chevron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sz="2400" b="1" i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Expérience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3759034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7703"/>
    </mc:Choice>
    <mc:Fallback>
      <p:transition advTm="770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502684-9E71-47DA-9C09-C4BBC49730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2434" y="2784245"/>
            <a:ext cx="13623132" cy="3735614"/>
          </a:xfrm>
        </p:spPr>
        <p:txBody>
          <a:bodyPr/>
          <a:lstStyle/>
          <a:p>
            <a:r>
              <a:rPr lang="fr-FR" sz="8800" i="1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31043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3670581" y="9737810"/>
            <a:ext cx="10210800" cy="54760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Mise en place de la solution Dynamics 365 pour améliorer la qualité du service client de XRM Vision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Contexte générale du projet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Etude fonctionnelle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Etude technique 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Plans de test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FR" dirty="0"/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364964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27174-A99A-43BB-934D-181BD3176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67508" y="9737810"/>
            <a:ext cx="10153292" cy="54760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Mise en place de la solution Dynamics 365 pour améliorer la qualité du service client de XRM Vision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5F63B-98EC-4385-BF6A-F9250BBDC6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A6ED3-A72C-4B3C-AF82-E7A0BF2BFBA0}"/>
              </a:ext>
            </a:extLst>
          </p:cNvPr>
          <p:cNvSpPr/>
          <p:nvPr/>
        </p:nvSpPr>
        <p:spPr>
          <a:xfrm>
            <a:off x="7639050" y="0"/>
            <a:ext cx="3009900" cy="201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pic>
        <p:nvPicPr>
          <p:cNvPr id="6" name="Image 29" descr="C:\Users\Simo-03\Desktop\Ibntofail-logo.JPG">
            <a:extLst>
              <a:ext uri="{FF2B5EF4-FFF2-40B4-BE49-F238E27FC236}">
                <a16:creationId xmlns:a16="http://schemas.microsoft.com/office/drawing/2014/main" id="{67960DEF-E747-40AB-8682-18465C82B5D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33" y="301281"/>
            <a:ext cx="2102447" cy="15893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30">
            <a:extLst>
              <a:ext uri="{FF2B5EF4-FFF2-40B4-BE49-F238E27FC236}">
                <a16:creationId xmlns:a16="http://schemas.microsoft.com/office/drawing/2014/main" id="{BD75A822-5B5C-4736-AD68-648982F18B45}"/>
              </a:ext>
            </a:extLst>
          </p:cNvPr>
          <p:cNvSpPr txBox="1"/>
          <p:nvPr/>
        </p:nvSpPr>
        <p:spPr>
          <a:xfrm>
            <a:off x="701442" y="2019300"/>
            <a:ext cx="26810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2">
                    <a:lumMod val="25000"/>
                  </a:schemeClr>
                </a:solidFill>
              </a:rPr>
              <a:t>Ecole Nationale des Sciences Appliquées</a:t>
            </a:r>
          </a:p>
          <a:p>
            <a:pPr algn="ctr"/>
            <a:r>
              <a:rPr lang="fr-FR" sz="1800" b="1" dirty="0">
                <a:solidFill>
                  <a:schemeClr val="bg2">
                    <a:lumMod val="25000"/>
                  </a:schemeClr>
                </a:solidFill>
              </a:rPr>
              <a:t> Kénitra</a:t>
            </a:r>
          </a:p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861B36-04A7-44CA-8ED5-EE4764355C8E}"/>
              </a:ext>
            </a:extLst>
          </p:cNvPr>
          <p:cNvSpPr/>
          <p:nvPr/>
        </p:nvSpPr>
        <p:spPr>
          <a:xfrm>
            <a:off x="3554474" y="985892"/>
            <a:ext cx="104663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Soutenance du Projet de Fin d’Etudes</a:t>
            </a:r>
          </a:p>
          <a:p>
            <a:pPr algn="ctr">
              <a:defRPr/>
            </a:pPr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Pour l’obtention du titre</a:t>
            </a:r>
          </a:p>
          <a:p>
            <a:pPr algn="ctr">
              <a:defRPr/>
            </a:pPr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Ingénieur d’Etat en Génie logiciel &amp; Développement mobile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D6DE54-1245-409C-AFD8-1E6D4A53D55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799" y="899072"/>
            <a:ext cx="3170001" cy="14718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59E1D9-F26C-45E9-945A-3CFFF2CE0B75}"/>
              </a:ext>
            </a:extLst>
          </p:cNvPr>
          <p:cNvSpPr txBox="1"/>
          <p:nvPr/>
        </p:nvSpPr>
        <p:spPr>
          <a:xfrm>
            <a:off x="2781299" y="3648724"/>
            <a:ext cx="1342989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/>
              <a:t>Mise en place de la solution Dynamics 365 pour améliorer la qualité du service client de XRM Vision</a:t>
            </a:r>
            <a:endParaRPr lang="fr-FR" sz="4800" dirty="0"/>
          </a:p>
          <a:p>
            <a:endParaRPr lang="fr-FR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5FB2ACAD-6DEA-44A1-A679-50F8968594A5}"/>
              </a:ext>
            </a:extLst>
          </p:cNvPr>
          <p:cNvSpPr txBox="1">
            <a:spLocks/>
          </p:cNvSpPr>
          <p:nvPr/>
        </p:nvSpPr>
        <p:spPr>
          <a:xfrm>
            <a:off x="1089293" y="6276575"/>
            <a:ext cx="4007773" cy="1729356"/>
          </a:xfrm>
          <a:prstGeom prst="rect">
            <a:avLst/>
          </a:prstGeom>
        </p:spPr>
        <p:txBody>
          <a:bodyPr vert="horz" lIns="91430" tIns="45715" rIns="91430" bIns="45715" rtlCol="0">
            <a:noAutofit/>
          </a:bodyPr>
          <a:lstStyle>
            <a:lvl1pPr marL="365710" indent="-365710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8246" indent="-365710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9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0730" indent="-304759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23794" indent="-304759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950457" indent="-304759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1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377119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3781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445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106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Symbol" pitchFamily="18" charset="2"/>
              <a:buNone/>
            </a:pPr>
            <a:r>
              <a:rPr lang="fr-FR" sz="2800" b="1" dirty="0">
                <a:solidFill>
                  <a:srgbClr val="0063A9"/>
                </a:solidFill>
                <a:latin typeface="+mj-lt"/>
                <a:ea typeface="Microsoft YaHei" pitchFamily="34" charset="-122"/>
                <a:cs typeface="Times New Roman" panose="02020603050405020304" pitchFamily="18" charset="0"/>
              </a:rPr>
              <a:t>Présenté par:</a:t>
            </a:r>
          </a:p>
          <a:p>
            <a:pPr marL="0" indent="0" defTabSz="914400">
              <a:lnSpc>
                <a:spcPct val="150000"/>
              </a:lnSpc>
              <a:buNone/>
            </a:pPr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Widad ELOUATAOUI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EC266E81-1FC8-4251-A9BD-2F1C58BD262D}"/>
              </a:ext>
            </a:extLst>
          </p:cNvPr>
          <p:cNvSpPr txBox="1">
            <a:spLocks/>
          </p:cNvSpPr>
          <p:nvPr/>
        </p:nvSpPr>
        <p:spPr>
          <a:xfrm>
            <a:off x="6649790" y="6267861"/>
            <a:ext cx="3821373" cy="2186302"/>
          </a:xfrm>
          <a:prstGeom prst="rect">
            <a:avLst/>
          </a:prstGeom>
        </p:spPr>
        <p:txBody>
          <a:bodyPr vert="horz" lIns="91430" tIns="45715" rIns="91430" bIns="45715" rtlCol="0">
            <a:noAutofit/>
          </a:bodyPr>
          <a:lstStyle>
            <a:lvl1pPr marL="365710" indent="-365710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8246" indent="-365710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9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0730" indent="-304759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23794" indent="-304759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950457" indent="-304759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1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377119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3781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445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106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800" b="1" dirty="0">
                <a:solidFill>
                  <a:srgbClr val="0063A9"/>
                </a:solidFill>
                <a:latin typeface="+mj-lt"/>
                <a:ea typeface="Microsoft YaHei" pitchFamily="34" charset="-122"/>
                <a:cs typeface="Times New Roman" panose="02020603050405020304" pitchFamily="18" charset="0"/>
              </a:rPr>
              <a:t>Encadré par :</a:t>
            </a:r>
          </a:p>
          <a:p>
            <a:pPr marL="0" indent="0" defTabSz="914400">
              <a:lnSpc>
                <a:spcPct val="150000"/>
              </a:lnSpc>
              <a:buNone/>
            </a:pPr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Pr. Ilham OUMAIRA</a:t>
            </a:r>
          </a:p>
          <a:p>
            <a:pPr marL="0" indent="0" defTabSz="914400">
              <a:lnSpc>
                <a:spcPct val="150000"/>
              </a:lnSpc>
              <a:buNone/>
            </a:pPr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M. Reda AMAR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1F8B2FC7-9D4D-463D-A909-69B5E9C696F0}"/>
              </a:ext>
            </a:extLst>
          </p:cNvPr>
          <p:cNvSpPr txBox="1">
            <a:spLocks/>
          </p:cNvSpPr>
          <p:nvPr/>
        </p:nvSpPr>
        <p:spPr>
          <a:xfrm>
            <a:off x="12371652" y="6272646"/>
            <a:ext cx="4827055" cy="2528072"/>
          </a:xfrm>
          <a:prstGeom prst="rect">
            <a:avLst/>
          </a:prstGeom>
        </p:spPr>
        <p:txBody>
          <a:bodyPr vert="horz" lIns="91430" tIns="45715" rIns="91430" bIns="45715" rtlCol="0">
            <a:noAutofit/>
          </a:bodyPr>
          <a:lstStyle>
            <a:lvl1pPr marL="365710" indent="-365710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8246" indent="-365710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9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0730" indent="-304759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23794" indent="-304759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950457" indent="-304759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1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377119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3781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445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106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800" b="1" dirty="0">
                <a:solidFill>
                  <a:srgbClr val="0063A9"/>
                </a:solidFill>
                <a:latin typeface="+mj-lt"/>
                <a:ea typeface="Microsoft YaHei" pitchFamily="34" charset="-122"/>
                <a:cs typeface="Times New Roman" panose="02020603050405020304" pitchFamily="18" charset="0"/>
              </a:rPr>
              <a:t>Membres du Jury :</a:t>
            </a:r>
          </a:p>
          <a:p>
            <a:pPr marL="0" indent="0" defTabSz="914400">
              <a:lnSpc>
                <a:spcPct val="150000"/>
              </a:lnSpc>
              <a:buNone/>
            </a:pPr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Pr. Youssef GAHI</a:t>
            </a:r>
          </a:p>
          <a:p>
            <a:pPr marL="0" indent="0" defTabSz="914400">
              <a:lnSpc>
                <a:spcPct val="150000"/>
              </a:lnSpc>
              <a:buNone/>
            </a:pPr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Pr. Abderrahim ABDELLAOUI</a:t>
            </a:r>
          </a:p>
          <a:p>
            <a:pPr marL="0" indent="0" defTabSz="914400">
              <a:lnSpc>
                <a:spcPct val="150000"/>
              </a:lnSpc>
              <a:buNone/>
            </a:pPr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Pr. Ilham OUMAIRA</a:t>
            </a:r>
          </a:p>
          <a:p>
            <a:pPr marL="0" indent="0" defTabSz="914400">
              <a:lnSpc>
                <a:spcPct val="150000"/>
              </a:lnSpc>
              <a:buNone/>
            </a:pPr>
            <a:endParaRPr lang="fr-FR" sz="1600" b="1" dirty="0">
              <a:solidFill>
                <a:schemeClr val="bg2">
                  <a:lumMod val="25000"/>
                </a:schemeClr>
              </a:solidFill>
              <a:latin typeface="Garamond" pitchFamily="18" charset="0"/>
            </a:endParaRPr>
          </a:p>
        </p:txBody>
      </p:sp>
      <p:sp>
        <p:nvSpPr>
          <p:cNvPr id="14" name="Freeform 5" descr="&lt;LOGICA_QUOTE_LEFT&gt;">
            <a:extLst>
              <a:ext uri="{FF2B5EF4-FFF2-40B4-BE49-F238E27FC236}">
                <a16:creationId xmlns:a16="http://schemas.microsoft.com/office/drawing/2014/main" id="{2353D275-6621-4415-83A7-7BB3F4D7CCB6}"/>
              </a:ext>
            </a:extLst>
          </p:cNvPr>
          <p:cNvSpPr>
            <a:spLocks/>
          </p:cNvSpPr>
          <p:nvPr/>
        </p:nvSpPr>
        <p:spPr bwMode="gray">
          <a:xfrm>
            <a:off x="1812936" y="3486770"/>
            <a:ext cx="527744" cy="2147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63A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5" name="Freeform 9" descr="&lt;LOGICA_QUOTE_RIGHT&gt;">
            <a:extLst>
              <a:ext uri="{FF2B5EF4-FFF2-40B4-BE49-F238E27FC236}">
                <a16:creationId xmlns:a16="http://schemas.microsoft.com/office/drawing/2014/main" id="{DA03F05C-43CE-4B20-A827-37AF2F776BE4}"/>
              </a:ext>
            </a:extLst>
          </p:cNvPr>
          <p:cNvSpPr>
            <a:spLocks/>
          </p:cNvSpPr>
          <p:nvPr/>
        </p:nvSpPr>
        <p:spPr bwMode="gray">
          <a:xfrm>
            <a:off x="16123506" y="3229486"/>
            <a:ext cx="528305" cy="2275755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0063A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DB36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09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93EB41-D006-4717-8C68-97395AA73E60}"/>
              </a:ext>
            </a:extLst>
          </p:cNvPr>
          <p:cNvSpPr/>
          <p:nvPr/>
        </p:nvSpPr>
        <p:spPr>
          <a:xfrm>
            <a:off x="2116664" y="374477"/>
            <a:ext cx="914400" cy="5476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D82C8B-2EF0-48A1-AC17-98D673692672}"/>
              </a:ext>
            </a:extLst>
          </p:cNvPr>
          <p:cNvSpPr/>
          <p:nvPr/>
        </p:nvSpPr>
        <p:spPr>
          <a:xfrm>
            <a:off x="14608682" y="374475"/>
            <a:ext cx="914400" cy="5476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 dirty="0"/>
          </a:p>
        </p:txBody>
      </p:sp>
      <p:sp>
        <p:nvSpPr>
          <p:cNvPr id="5" name="Rectangle 4"/>
          <p:cNvSpPr/>
          <p:nvPr/>
        </p:nvSpPr>
        <p:spPr>
          <a:xfrm>
            <a:off x="7752522" y="0"/>
            <a:ext cx="3359426" cy="2146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1275729" y="9542927"/>
            <a:ext cx="15238850" cy="547603"/>
          </a:xfrm>
        </p:spPr>
        <p:txBody>
          <a:bodyPr/>
          <a:lstStyle/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Mise en place de la solution Dynamics 365 pour améliorer la qualité du service client de XRM Vision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17111225" y="8954627"/>
            <a:ext cx="1176775" cy="489036"/>
          </a:xfrm>
        </p:spPr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14209"/>
              </p:ext>
            </p:extLst>
          </p:nvPr>
        </p:nvGraphicFramePr>
        <p:xfrm>
          <a:off x="2297216" y="374476"/>
          <a:ext cx="12768666" cy="5476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625762">
                  <a:extLst>
                    <a:ext uri="{9D8B030D-6E8A-4147-A177-3AD203B41FA5}">
                      <a16:colId xmlns:a16="http://schemas.microsoft.com/office/drawing/2014/main" val="4248146735"/>
                    </a:ext>
                  </a:extLst>
                </a:gridCol>
                <a:gridCol w="4231527">
                  <a:extLst>
                    <a:ext uri="{9D8B030D-6E8A-4147-A177-3AD203B41FA5}">
                      <a16:colId xmlns:a16="http://schemas.microsoft.com/office/drawing/2014/main" val="2371425673"/>
                    </a:ext>
                  </a:extLst>
                </a:gridCol>
                <a:gridCol w="2731286">
                  <a:extLst>
                    <a:ext uri="{9D8B030D-6E8A-4147-A177-3AD203B41FA5}">
                      <a16:colId xmlns:a16="http://schemas.microsoft.com/office/drawing/2014/main" val="2381589515"/>
                    </a:ext>
                  </a:extLst>
                </a:gridCol>
                <a:gridCol w="3180091">
                  <a:extLst>
                    <a:ext uri="{9D8B030D-6E8A-4147-A177-3AD203B41FA5}">
                      <a16:colId xmlns:a16="http://schemas.microsoft.com/office/drawing/2014/main" val="3545942315"/>
                    </a:ext>
                  </a:extLst>
                </a:gridCol>
              </a:tblGrid>
              <a:tr h="5476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Contexte général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Etude fonctionnelle et technique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Réalisation et Tests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Browallia New" panose="020B0502040204020203" pitchFamily="34" charset="-34"/>
                        </a:rPr>
                        <a:t>  Conclusion et perspectives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14957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83666BA9-E9D0-4FBD-8AD0-F92F8F1B5B3A}"/>
              </a:ext>
            </a:extLst>
          </p:cNvPr>
          <p:cNvGrpSpPr/>
          <p:nvPr/>
        </p:nvGrpSpPr>
        <p:grpSpPr>
          <a:xfrm>
            <a:off x="2391289" y="1124695"/>
            <a:ext cx="12674593" cy="628425"/>
            <a:chOff x="2391289" y="1124695"/>
            <a:chExt cx="12674593" cy="628425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E43AC174-0F42-40E0-8594-E219E7734F72}"/>
                </a:ext>
              </a:extLst>
            </p:cNvPr>
            <p:cNvSpPr/>
            <p:nvPr/>
          </p:nvSpPr>
          <p:spPr>
            <a:xfrm>
              <a:off x="2391289" y="1124695"/>
              <a:ext cx="4371330" cy="628425"/>
            </a:xfrm>
            <a:prstGeom prst="chevron">
              <a:avLst/>
            </a:prstGeom>
            <a:solidFill>
              <a:srgbClr val="4E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fr-FR" sz="2400" b="1" i="1" dirty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rPr>
                <a:t>Entreprise d’accueil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F2363E4-FC48-4202-A8A4-14449E2FF23E}"/>
                </a:ext>
              </a:extLst>
            </p:cNvPr>
            <p:cNvGrpSpPr/>
            <p:nvPr/>
          </p:nvGrpSpPr>
          <p:grpSpPr>
            <a:xfrm>
              <a:off x="6807937" y="1220208"/>
              <a:ext cx="8257945" cy="370055"/>
              <a:chOff x="6807937" y="1220208"/>
              <a:chExt cx="8257945" cy="370055"/>
            </a:xfrm>
          </p:grpSpPr>
          <p:sp>
            <p:nvSpPr>
              <p:cNvPr id="19" name="Arrow: Chevron 18">
                <a:extLst>
                  <a:ext uri="{FF2B5EF4-FFF2-40B4-BE49-F238E27FC236}">
                    <a16:creationId xmlns:a16="http://schemas.microsoft.com/office/drawing/2014/main" id="{4B3636B8-4F7C-4E82-A719-CFEFA131708C}"/>
                  </a:ext>
                </a:extLst>
              </p:cNvPr>
              <p:cNvSpPr/>
              <p:nvPr/>
            </p:nvSpPr>
            <p:spPr>
              <a:xfrm>
                <a:off x="6807937" y="1220208"/>
                <a:ext cx="4174435" cy="370054"/>
              </a:xfrm>
              <a:prstGeom prst="chevron">
                <a:avLst/>
              </a:prstGeom>
              <a:solidFill>
                <a:srgbClr val="A3E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r-FR" sz="2400" b="1" i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Cadre du projet</a:t>
                </a:r>
              </a:p>
            </p:txBody>
          </p:sp>
          <p:sp>
            <p:nvSpPr>
              <p:cNvPr id="20" name="Arrow: Chevron 19">
                <a:extLst>
                  <a:ext uri="{FF2B5EF4-FFF2-40B4-BE49-F238E27FC236}">
                    <a16:creationId xmlns:a16="http://schemas.microsoft.com/office/drawing/2014/main" id="{9AD3330F-F398-4E46-B798-02F9F5A811FC}"/>
                  </a:ext>
                </a:extLst>
              </p:cNvPr>
              <p:cNvSpPr/>
              <p:nvPr/>
            </p:nvSpPr>
            <p:spPr>
              <a:xfrm>
                <a:off x="10891447" y="1220209"/>
                <a:ext cx="4174435" cy="370054"/>
              </a:xfrm>
              <a:prstGeom prst="chevron">
                <a:avLst/>
              </a:prstGeom>
              <a:solidFill>
                <a:srgbClr val="FF6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r-FR" sz="2400" b="1" i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Conduite du projet</a:t>
                </a:r>
              </a:p>
            </p:txBody>
          </p:sp>
        </p:grpSp>
      </p:grpSp>
      <p:sp>
        <p:nvSpPr>
          <p:cNvPr id="22" name="Sous-titre 2">
            <a:extLst>
              <a:ext uri="{FF2B5EF4-FFF2-40B4-BE49-F238E27FC236}">
                <a16:creationId xmlns:a16="http://schemas.microsoft.com/office/drawing/2014/main" id="{7CB2F751-5129-4785-A7C9-0456357BDD0F}"/>
              </a:ext>
            </a:extLst>
          </p:cNvPr>
          <p:cNvSpPr txBox="1">
            <a:spLocks/>
          </p:cNvSpPr>
          <p:nvPr/>
        </p:nvSpPr>
        <p:spPr>
          <a:xfrm>
            <a:off x="1428109" y="2122254"/>
            <a:ext cx="16144274" cy="699588"/>
          </a:xfrm>
          <a:prstGeom prst="rect">
            <a:avLst/>
          </a:prstGeom>
        </p:spPr>
        <p:txBody>
          <a:bodyPr vert="horz" lIns="137124" tIns="68562" rIns="137124" bIns="68562" rtlCol="0">
            <a:noAutofit/>
          </a:bodyPr>
          <a:lstStyle>
            <a:lvl1pPr marL="365710" indent="-365710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8246" indent="-365710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9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0730" indent="-304759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23794" indent="-304759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950457" indent="-304759" algn="l" defTabSz="1219035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1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377119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3781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445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106" indent="-304759" algn="l" defTabSz="1219035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400" b="1" dirty="0"/>
              <a:t>XRM Vision Maroc est la filiale marocaine de XRM Vision, entreprise québécoise </a:t>
            </a:r>
            <a:r>
              <a:rPr lang="fr-CA" sz="2400" b="1" dirty="0"/>
              <a:t>de consultation CRM </a:t>
            </a:r>
            <a:r>
              <a:rPr lang="fr-FR" sz="2400" b="1" dirty="0"/>
              <a:t>en pleine croissance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b="1" dirty="0"/>
          </a:p>
        </p:txBody>
      </p:sp>
      <p:sp>
        <p:nvSpPr>
          <p:cNvPr id="24" name="Block Arc 6">
            <a:extLst>
              <a:ext uri="{FF2B5EF4-FFF2-40B4-BE49-F238E27FC236}">
                <a16:creationId xmlns:a16="http://schemas.microsoft.com/office/drawing/2014/main" id="{9C200890-79A2-4E23-A8CA-0D3092E48DB8}"/>
              </a:ext>
            </a:extLst>
          </p:cNvPr>
          <p:cNvSpPr/>
          <p:nvPr/>
        </p:nvSpPr>
        <p:spPr>
          <a:xfrm>
            <a:off x="7329270" y="5821487"/>
            <a:ext cx="3673260" cy="2610997"/>
          </a:xfrm>
          <a:prstGeom prst="blockArc">
            <a:avLst>
              <a:gd name="adj1" fmla="val 10830196"/>
              <a:gd name="adj2" fmla="val 21561967"/>
              <a:gd name="adj3" fmla="val 0"/>
            </a:avLst>
          </a:prstGeom>
          <a:solidFill>
            <a:schemeClr val="tx2">
              <a:lumMod val="75000"/>
            </a:schemeClr>
          </a:solidFill>
          <a:ln w="57150">
            <a:solidFill>
              <a:srgbClr val="006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25" name="Freeform: Shape 32">
            <a:extLst>
              <a:ext uri="{FF2B5EF4-FFF2-40B4-BE49-F238E27FC236}">
                <a16:creationId xmlns:a16="http://schemas.microsoft.com/office/drawing/2014/main" id="{19F7F9A0-75F8-4E24-8A32-83230B7FB457}"/>
              </a:ext>
            </a:extLst>
          </p:cNvPr>
          <p:cNvSpPr/>
          <p:nvPr/>
        </p:nvSpPr>
        <p:spPr>
          <a:xfrm>
            <a:off x="6451533" y="5015394"/>
            <a:ext cx="887067" cy="932735"/>
          </a:xfrm>
          <a:custGeom>
            <a:avLst/>
            <a:gdLst>
              <a:gd name="connsiteX0" fmla="*/ 691387 w 1403670"/>
              <a:gd name="connsiteY0" fmla="*/ 0 h 1382774"/>
              <a:gd name="connsiteX1" fmla="*/ 1382774 w 1403670"/>
              <a:gd name="connsiteY1" fmla="*/ 691387 h 1382774"/>
              <a:gd name="connsiteX2" fmla="*/ 1328442 w 1403670"/>
              <a:gd name="connsiteY2" fmla="*/ 960506 h 1382774"/>
              <a:gd name="connsiteX3" fmla="*/ 1303719 w 1403670"/>
              <a:gd name="connsiteY3" fmla="*/ 1006053 h 1382774"/>
              <a:gd name="connsiteX4" fmla="*/ 1403670 w 1403670"/>
              <a:gd name="connsiteY4" fmla="*/ 1382057 h 1382774"/>
              <a:gd name="connsiteX5" fmla="*/ 1039887 w 1403670"/>
              <a:gd name="connsiteY5" fmla="*/ 1285355 h 1382774"/>
              <a:gd name="connsiteX6" fmla="*/ 960506 w 1403670"/>
              <a:gd name="connsiteY6" fmla="*/ 1328441 h 1382774"/>
              <a:gd name="connsiteX7" fmla="*/ 691387 w 1403670"/>
              <a:gd name="connsiteY7" fmla="*/ 1382774 h 1382774"/>
              <a:gd name="connsiteX8" fmla="*/ 0 w 1403670"/>
              <a:gd name="connsiteY8" fmla="*/ 691387 h 1382774"/>
              <a:gd name="connsiteX9" fmla="*/ 691387 w 1403670"/>
              <a:gd name="connsiteY9" fmla="*/ 0 h 138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3670" h="1382774">
                <a:moveTo>
                  <a:pt x="691387" y="0"/>
                </a:moveTo>
                <a:cubicBezTo>
                  <a:pt x="1073229" y="0"/>
                  <a:pt x="1382774" y="309545"/>
                  <a:pt x="1382774" y="691387"/>
                </a:cubicBezTo>
                <a:cubicBezTo>
                  <a:pt x="1382774" y="786848"/>
                  <a:pt x="1363428" y="877790"/>
                  <a:pt x="1328442" y="960506"/>
                </a:cubicBezTo>
                <a:lnTo>
                  <a:pt x="1303719" y="1006053"/>
                </a:lnTo>
                <a:lnTo>
                  <a:pt x="1403670" y="1382057"/>
                </a:lnTo>
                <a:lnTo>
                  <a:pt x="1039887" y="1285355"/>
                </a:lnTo>
                <a:lnTo>
                  <a:pt x="960506" y="1328441"/>
                </a:lnTo>
                <a:cubicBezTo>
                  <a:pt x="877790" y="1363428"/>
                  <a:pt x="786848" y="1382774"/>
                  <a:pt x="691387" y="1382774"/>
                </a:cubicBezTo>
                <a:cubicBezTo>
                  <a:pt x="309545" y="1382774"/>
                  <a:pt x="0" y="1073229"/>
                  <a:pt x="0" y="691387"/>
                </a:cubicBezTo>
                <a:cubicBezTo>
                  <a:pt x="0" y="309545"/>
                  <a:pt x="309545" y="0"/>
                  <a:pt x="691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/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445E1141-325C-43EB-81DA-133914FC7CCB}"/>
              </a:ext>
            </a:extLst>
          </p:cNvPr>
          <p:cNvSpPr/>
          <p:nvPr/>
        </p:nvSpPr>
        <p:spPr>
          <a:xfrm>
            <a:off x="7050613" y="7053070"/>
            <a:ext cx="530944" cy="51554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1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1D19A27E-3F39-48D5-9880-1EBB507CF7C7}"/>
              </a:ext>
            </a:extLst>
          </p:cNvPr>
          <p:cNvSpPr/>
          <p:nvPr/>
        </p:nvSpPr>
        <p:spPr>
          <a:xfrm>
            <a:off x="7437286" y="5972425"/>
            <a:ext cx="537940" cy="5155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1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9" name="Oval 25">
            <a:extLst>
              <a:ext uri="{FF2B5EF4-FFF2-40B4-BE49-F238E27FC236}">
                <a16:creationId xmlns:a16="http://schemas.microsoft.com/office/drawing/2014/main" id="{97AC8088-D01C-40DB-A528-D0D830A36CB3}"/>
              </a:ext>
            </a:extLst>
          </p:cNvPr>
          <p:cNvSpPr/>
          <p:nvPr/>
        </p:nvSpPr>
        <p:spPr>
          <a:xfrm>
            <a:off x="8905587" y="5552268"/>
            <a:ext cx="573984" cy="5155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1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0" name="Oval 26">
            <a:extLst>
              <a:ext uri="{FF2B5EF4-FFF2-40B4-BE49-F238E27FC236}">
                <a16:creationId xmlns:a16="http://schemas.microsoft.com/office/drawing/2014/main" id="{A14E7AC4-BB82-4D92-84AA-1803F8489609}"/>
              </a:ext>
            </a:extLst>
          </p:cNvPr>
          <p:cNvSpPr/>
          <p:nvPr/>
        </p:nvSpPr>
        <p:spPr>
          <a:xfrm>
            <a:off x="10265740" y="6012259"/>
            <a:ext cx="552084" cy="5155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1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1" name="Oval 27">
            <a:extLst>
              <a:ext uri="{FF2B5EF4-FFF2-40B4-BE49-F238E27FC236}">
                <a16:creationId xmlns:a16="http://schemas.microsoft.com/office/drawing/2014/main" id="{9A8D31FC-87F3-4439-A934-B1728A8D5735}"/>
              </a:ext>
            </a:extLst>
          </p:cNvPr>
          <p:cNvSpPr/>
          <p:nvPr/>
        </p:nvSpPr>
        <p:spPr>
          <a:xfrm>
            <a:off x="10714763" y="7037243"/>
            <a:ext cx="540233" cy="5155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1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33" name="Oval 43">
            <a:extLst>
              <a:ext uri="{FF2B5EF4-FFF2-40B4-BE49-F238E27FC236}">
                <a16:creationId xmlns:a16="http://schemas.microsoft.com/office/drawing/2014/main" id="{B88B8692-2A65-41D4-ACF2-415B09F14449}"/>
              </a:ext>
            </a:extLst>
          </p:cNvPr>
          <p:cNvSpPr/>
          <p:nvPr/>
        </p:nvSpPr>
        <p:spPr>
          <a:xfrm>
            <a:off x="6566714" y="5200726"/>
            <a:ext cx="634729" cy="5579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/>
          </a:p>
        </p:txBody>
      </p:sp>
      <p:sp>
        <p:nvSpPr>
          <p:cNvPr id="34" name="Freeform: Shape 37">
            <a:extLst>
              <a:ext uri="{FF2B5EF4-FFF2-40B4-BE49-F238E27FC236}">
                <a16:creationId xmlns:a16="http://schemas.microsoft.com/office/drawing/2014/main" id="{9B52DC02-452C-4D77-B525-4849741FF14E}"/>
              </a:ext>
            </a:extLst>
          </p:cNvPr>
          <p:cNvSpPr/>
          <p:nvPr/>
        </p:nvSpPr>
        <p:spPr>
          <a:xfrm rot="5400000">
            <a:off x="6045610" y="6728567"/>
            <a:ext cx="929582" cy="1050705"/>
          </a:xfrm>
          <a:custGeom>
            <a:avLst/>
            <a:gdLst>
              <a:gd name="connsiteX0" fmla="*/ 0 w 1382775"/>
              <a:gd name="connsiteY0" fmla="*/ 995287 h 1686674"/>
              <a:gd name="connsiteX1" fmla="*/ 422268 w 1382775"/>
              <a:gd name="connsiteY1" fmla="*/ 358232 h 1686674"/>
              <a:gd name="connsiteX2" fmla="*/ 512092 w 1382775"/>
              <a:gd name="connsiteY2" fmla="*/ 330350 h 1686674"/>
              <a:gd name="connsiteX3" fmla="*/ 703695 w 1382775"/>
              <a:gd name="connsiteY3" fmla="*/ 0 h 1686674"/>
              <a:gd name="connsiteX4" fmla="*/ 900702 w 1382775"/>
              <a:gd name="connsiteY4" fmla="*/ 339668 h 1686674"/>
              <a:gd name="connsiteX5" fmla="*/ 960507 w 1382775"/>
              <a:gd name="connsiteY5" fmla="*/ 358232 h 1686674"/>
              <a:gd name="connsiteX6" fmla="*/ 1382775 w 1382775"/>
              <a:gd name="connsiteY6" fmla="*/ 995287 h 1686674"/>
              <a:gd name="connsiteX7" fmla="*/ 691388 w 1382775"/>
              <a:gd name="connsiteY7" fmla="*/ 1686674 h 1686674"/>
              <a:gd name="connsiteX8" fmla="*/ 0 w 1382775"/>
              <a:gd name="connsiteY8" fmla="*/ 995287 h 168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2775" h="1686674">
                <a:moveTo>
                  <a:pt x="0" y="995287"/>
                </a:moveTo>
                <a:cubicBezTo>
                  <a:pt x="0" y="708905"/>
                  <a:pt x="174119" y="463191"/>
                  <a:pt x="422268" y="358232"/>
                </a:cubicBezTo>
                <a:lnTo>
                  <a:pt x="512092" y="330350"/>
                </a:lnTo>
                <a:lnTo>
                  <a:pt x="703695" y="0"/>
                </a:lnTo>
                <a:lnTo>
                  <a:pt x="900702" y="339668"/>
                </a:lnTo>
                <a:lnTo>
                  <a:pt x="960507" y="358232"/>
                </a:lnTo>
                <a:cubicBezTo>
                  <a:pt x="1208656" y="463191"/>
                  <a:pt x="1382775" y="708905"/>
                  <a:pt x="1382775" y="995287"/>
                </a:cubicBezTo>
                <a:cubicBezTo>
                  <a:pt x="1382775" y="1377129"/>
                  <a:pt x="1073230" y="1686674"/>
                  <a:pt x="691388" y="1686674"/>
                </a:cubicBezTo>
                <a:cubicBezTo>
                  <a:pt x="309545" y="1686674"/>
                  <a:pt x="0" y="1377129"/>
                  <a:pt x="0" y="99528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49"/>
          </a:p>
        </p:txBody>
      </p:sp>
      <p:sp>
        <p:nvSpPr>
          <p:cNvPr id="35" name="Oval 44">
            <a:extLst>
              <a:ext uri="{FF2B5EF4-FFF2-40B4-BE49-F238E27FC236}">
                <a16:creationId xmlns:a16="http://schemas.microsoft.com/office/drawing/2014/main" id="{129D1B8A-981F-4EDB-BA6C-0E009DB0D531}"/>
              </a:ext>
            </a:extLst>
          </p:cNvPr>
          <p:cNvSpPr/>
          <p:nvPr/>
        </p:nvSpPr>
        <p:spPr>
          <a:xfrm>
            <a:off x="6053434" y="6878587"/>
            <a:ext cx="709185" cy="6900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/>
          </a:p>
        </p:txBody>
      </p:sp>
      <p:pic>
        <p:nvPicPr>
          <p:cNvPr id="36" name="Image 59">
            <a:extLst>
              <a:ext uri="{FF2B5EF4-FFF2-40B4-BE49-F238E27FC236}">
                <a16:creationId xmlns:a16="http://schemas.microsoft.com/office/drawing/2014/main" id="{EDAFCDB0-5CC3-401E-9BA6-D6147E865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1357" y="5208725"/>
            <a:ext cx="584421" cy="52026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BE535EF-4B26-4AF7-AA62-473585BA8BEB}"/>
              </a:ext>
            </a:extLst>
          </p:cNvPr>
          <p:cNvSpPr/>
          <p:nvPr/>
        </p:nvSpPr>
        <p:spPr>
          <a:xfrm>
            <a:off x="4218193" y="3353833"/>
            <a:ext cx="2219432" cy="2816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99" cap="all" dirty="0">
                <a:ln>
                  <a:prstDash val="solid"/>
                </a:ln>
                <a:cs typeface="Open Sans"/>
              </a:rPr>
              <a:t>2</a:t>
            </a:r>
            <a:endParaRPr lang="fr-FR" sz="4049" cap="all" dirty="0">
              <a:ln>
                <a:prstDash val="solid"/>
              </a:ln>
              <a:cs typeface="Open Sans"/>
            </a:endParaRPr>
          </a:p>
          <a:p>
            <a:pPr algn="ctr"/>
            <a:r>
              <a:rPr lang="fr-FR" sz="3200" dirty="0"/>
              <a:t>Bureaux </a:t>
            </a:r>
          </a:p>
          <a:p>
            <a:pPr algn="ctr"/>
            <a:r>
              <a:rPr lang="fr-FR" sz="3200" dirty="0"/>
              <a:t>Montréal, Kénitra</a:t>
            </a:r>
          </a:p>
        </p:txBody>
      </p:sp>
      <p:sp>
        <p:nvSpPr>
          <p:cNvPr id="38" name="Freeform: Shape 33">
            <a:extLst>
              <a:ext uri="{FF2B5EF4-FFF2-40B4-BE49-F238E27FC236}">
                <a16:creationId xmlns:a16="http://schemas.microsoft.com/office/drawing/2014/main" id="{3A444BD1-B3C0-41BD-906A-A0CDFC670EDD}"/>
              </a:ext>
            </a:extLst>
          </p:cNvPr>
          <p:cNvSpPr/>
          <p:nvPr/>
        </p:nvSpPr>
        <p:spPr>
          <a:xfrm>
            <a:off x="10806142" y="5078944"/>
            <a:ext cx="995443" cy="971169"/>
          </a:xfrm>
          <a:custGeom>
            <a:avLst/>
            <a:gdLst>
              <a:gd name="connsiteX0" fmla="*/ 706980 w 1398367"/>
              <a:gd name="connsiteY0" fmla="*/ 0 h 1395725"/>
              <a:gd name="connsiteX1" fmla="*/ 1398367 w 1398367"/>
              <a:gd name="connsiteY1" fmla="*/ 691387 h 1395725"/>
              <a:gd name="connsiteX2" fmla="*/ 706980 w 1398367"/>
              <a:gd name="connsiteY2" fmla="*/ 1382774 h 1395725"/>
              <a:gd name="connsiteX3" fmla="*/ 437861 w 1398367"/>
              <a:gd name="connsiteY3" fmla="*/ 1328441 h 1395725"/>
              <a:gd name="connsiteX4" fmla="*/ 377128 w 1398367"/>
              <a:gd name="connsiteY4" fmla="*/ 1295476 h 1395725"/>
              <a:gd name="connsiteX5" fmla="*/ 0 w 1398367"/>
              <a:gd name="connsiteY5" fmla="*/ 1395725 h 1395725"/>
              <a:gd name="connsiteX6" fmla="*/ 100647 w 1398367"/>
              <a:gd name="connsiteY6" fmla="*/ 1017105 h 1395725"/>
              <a:gd name="connsiteX7" fmla="*/ 69926 w 1398367"/>
              <a:gd name="connsiteY7" fmla="*/ 960506 h 1395725"/>
              <a:gd name="connsiteX8" fmla="*/ 15593 w 1398367"/>
              <a:gd name="connsiteY8" fmla="*/ 691387 h 1395725"/>
              <a:gd name="connsiteX9" fmla="*/ 706980 w 1398367"/>
              <a:gd name="connsiteY9" fmla="*/ 0 h 139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8367" h="1395725">
                <a:moveTo>
                  <a:pt x="706980" y="0"/>
                </a:moveTo>
                <a:cubicBezTo>
                  <a:pt x="1088822" y="0"/>
                  <a:pt x="1398367" y="309545"/>
                  <a:pt x="1398367" y="691387"/>
                </a:cubicBezTo>
                <a:cubicBezTo>
                  <a:pt x="1398367" y="1073229"/>
                  <a:pt x="1088822" y="1382774"/>
                  <a:pt x="706980" y="1382774"/>
                </a:cubicBezTo>
                <a:cubicBezTo>
                  <a:pt x="611520" y="1382774"/>
                  <a:pt x="520578" y="1363428"/>
                  <a:pt x="437861" y="1328441"/>
                </a:cubicBezTo>
                <a:lnTo>
                  <a:pt x="377128" y="1295476"/>
                </a:lnTo>
                <a:lnTo>
                  <a:pt x="0" y="1395725"/>
                </a:lnTo>
                <a:lnTo>
                  <a:pt x="100647" y="1017105"/>
                </a:lnTo>
                <a:lnTo>
                  <a:pt x="69926" y="960506"/>
                </a:lnTo>
                <a:cubicBezTo>
                  <a:pt x="34940" y="877790"/>
                  <a:pt x="15593" y="786848"/>
                  <a:pt x="15593" y="691387"/>
                </a:cubicBezTo>
                <a:cubicBezTo>
                  <a:pt x="15593" y="309545"/>
                  <a:pt x="325138" y="0"/>
                  <a:pt x="7069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49"/>
          </a:p>
        </p:txBody>
      </p:sp>
      <p:sp>
        <p:nvSpPr>
          <p:cNvPr id="39" name="Oval 41">
            <a:extLst>
              <a:ext uri="{FF2B5EF4-FFF2-40B4-BE49-F238E27FC236}">
                <a16:creationId xmlns:a16="http://schemas.microsoft.com/office/drawing/2014/main" id="{F14CB14A-6085-4616-8829-F6490DEE920A}"/>
              </a:ext>
            </a:extLst>
          </p:cNvPr>
          <p:cNvSpPr/>
          <p:nvPr/>
        </p:nvSpPr>
        <p:spPr>
          <a:xfrm>
            <a:off x="10908000" y="5201127"/>
            <a:ext cx="808002" cy="7242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/>
          </a:p>
        </p:txBody>
      </p:sp>
      <p:pic>
        <p:nvPicPr>
          <p:cNvPr id="40" name="Image 61">
            <a:extLst>
              <a:ext uri="{FF2B5EF4-FFF2-40B4-BE49-F238E27FC236}">
                <a16:creationId xmlns:a16="http://schemas.microsoft.com/office/drawing/2014/main" id="{5CD7578E-B99D-4C53-AE19-8243DE27C5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6922" y="5094409"/>
            <a:ext cx="810458" cy="81045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BB41B47-B037-4BFC-B31A-6105B1101D9B}"/>
              </a:ext>
            </a:extLst>
          </p:cNvPr>
          <p:cNvSpPr/>
          <p:nvPr/>
        </p:nvSpPr>
        <p:spPr>
          <a:xfrm>
            <a:off x="11347049" y="3454516"/>
            <a:ext cx="2957930" cy="1831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99" cap="all" dirty="0">
                <a:ln>
                  <a:prstDash val="solid"/>
                </a:ln>
                <a:cs typeface="Open Sans"/>
              </a:rPr>
              <a:t>60</a:t>
            </a:r>
          </a:p>
          <a:p>
            <a:pPr algn="ctr"/>
            <a:r>
              <a:rPr lang="fr-FR" sz="3200" dirty="0"/>
              <a:t>Collaborateurs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21B3E2-4E08-4CEF-B49C-E00F07DBFE02}"/>
              </a:ext>
            </a:extLst>
          </p:cNvPr>
          <p:cNvSpPr/>
          <p:nvPr/>
        </p:nvSpPr>
        <p:spPr>
          <a:xfrm>
            <a:off x="6481652" y="3409183"/>
            <a:ext cx="51473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/>
              <a:t>Fondé en </a:t>
            </a:r>
            <a:r>
              <a:rPr lang="fr-FR" sz="4400" b="1" cap="all" dirty="0">
                <a:ln>
                  <a:prstDash val="solid"/>
                </a:ln>
                <a:cs typeface="Open Sans"/>
              </a:rPr>
              <a:t>2008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73E3AE-63BA-48D8-96CA-D48FB64773CB}"/>
              </a:ext>
            </a:extLst>
          </p:cNvPr>
          <p:cNvSpPr/>
          <p:nvPr/>
        </p:nvSpPr>
        <p:spPr>
          <a:xfrm>
            <a:off x="290937" y="6487970"/>
            <a:ext cx="58272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/>
              <a:t>Gestion de la relation client </a:t>
            </a:r>
            <a:r>
              <a:rPr lang="fr-CA" sz="3200" dirty="0"/>
              <a:t>dans l’environnement Microsoft Dynamics 365</a:t>
            </a:r>
            <a:endParaRPr lang="fr-FR" sz="3200" dirty="0"/>
          </a:p>
        </p:txBody>
      </p:sp>
      <p:pic>
        <p:nvPicPr>
          <p:cNvPr id="49" name="Image 72">
            <a:extLst>
              <a:ext uri="{FF2B5EF4-FFF2-40B4-BE49-F238E27FC236}">
                <a16:creationId xmlns:a16="http://schemas.microsoft.com/office/drawing/2014/main" id="{BDF2D63B-0D1D-42D3-8EDB-FD71F4F6DE9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2955" y="6962959"/>
            <a:ext cx="595407" cy="50868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87A028E-2EC6-4964-B0F8-A0282CA17C0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36" y="6540203"/>
            <a:ext cx="3017468" cy="139397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93EBA2F-7A78-4AFA-BB02-8AAFF3A5FFF6}"/>
              </a:ext>
            </a:extLst>
          </p:cNvPr>
          <p:cNvSpPr/>
          <p:nvPr/>
        </p:nvSpPr>
        <p:spPr>
          <a:xfrm>
            <a:off x="12758882" y="6529579"/>
            <a:ext cx="37556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1" dirty="0"/>
              <a:t>Partenaire gold </a:t>
            </a:r>
            <a:r>
              <a:rPr lang="fr-FR" sz="3200" dirty="0"/>
              <a:t>de Microsoft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DAB847-269C-4767-9982-88EC462A5203}"/>
              </a:ext>
            </a:extLst>
          </p:cNvPr>
          <p:cNvGrpSpPr/>
          <p:nvPr/>
        </p:nvGrpSpPr>
        <p:grpSpPr>
          <a:xfrm>
            <a:off x="11382511" y="6789126"/>
            <a:ext cx="1160381" cy="929585"/>
            <a:chOff x="11382511" y="6789126"/>
            <a:chExt cx="1160381" cy="929585"/>
          </a:xfrm>
        </p:grpSpPr>
        <p:sp>
          <p:nvSpPr>
            <p:cNvPr id="44" name="Freeform: Shape 35">
              <a:extLst>
                <a:ext uri="{FF2B5EF4-FFF2-40B4-BE49-F238E27FC236}">
                  <a16:creationId xmlns:a16="http://schemas.microsoft.com/office/drawing/2014/main" id="{A3A36162-8388-4655-8FC6-C496872D4769}"/>
                </a:ext>
              </a:extLst>
            </p:cNvPr>
            <p:cNvSpPr/>
            <p:nvPr/>
          </p:nvSpPr>
          <p:spPr>
            <a:xfrm rot="16200000">
              <a:off x="11497909" y="6673728"/>
              <a:ext cx="929585" cy="1160381"/>
            </a:xfrm>
            <a:custGeom>
              <a:avLst/>
              <a:gdLst>
                <a:gd name="connsiteX0" fmla="*/ 1382775 w 1382775"/>
                <a:gd name="connsiteY0" fmla="*/ 990221 h 1681608"/>
                <a:gd name="connsiteX1" fmla="*/ 691388 w 1382775"/>
                <a:gd name="connsiteY1" fmla="*/ 1681608 h 1681608"/>
                <a:gd name="connsiteX2" fmla="*/ 0 w 1382775"/>
                <a:gd name="connsiteY2" fmla="*/ 990220 h 1681608"/>
                <a:gd name="connsiteX3" fmla="*/ 422268 w 1382775"/>
                <a:gd name="connsiteY3" fmla="*/ 353166 h 1681608"/>
                <a:gd name="connsiteX4" fmla="*/ 484054 w 1382775"/>
                <a:gd name="connsiteY4" fmla="*/ 333986 h 1681608"/>
                <a:gd name="connsiteX5" fmla="*/ 677767 w 1382775"/>
                <a:gd name="connsiteY5" fmla="*/ 0 h 1681608"/>
                <a:gd name="connsiteX6" fmla="*/ 865498 w 1382775"/>
                <a:gd name="connsiteY6" fmla="*/ 323674 h 1681608"/>
                <a:gd name="connsiteX7" fmla="*/ 960507 w 1382775"/>
                <a:gd name="connsiteY7" fmla="*/ 353167 h 1681608"/>
                <a:gd name="connsiteX8" fmla="*/ 1382775 w 1382775"/>
                <a:gd name="connsiteY8" fmla="*/ 990221 h 168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2775" h="1681608">
                  <a:moveTo>
                    <a:pt x="1382775" y="990221"/>
                  </a:moveTo>
                  <a:cubicBezTo>
                    <a:pt x="1382775" y="1372063"/>
                    <a:pt x="1073230" y="1681608"/>
                    <a:pt x="691388" y="1681608"/>
                  </a:cubicBezTo>
                  <a:cubicBezTo>
                    <a:pt x="309545" y="1681607"/>
                    <a:pt x="0" y="1372062"/>
                    <a:pt x="0" y="990220"/>
                  </a:cubicBezTo>
                  <a:cubicBezTo>
                    <a:pt x="0" y="703839"/>
                    <a:pt x="174119" y="458124"/>
                    <a:pt x="422268" y="353166"/>
                  </a:cubicBezTo>
                  <a:lnTo>
                    <a:pt x="484054" y="333986"/>
                  </a:lnTo>
                  <a:lnTo>
                    <a:pt x="677767" y="0"/>
                  </a:lnTo>
                  <a:lnTo>
                    <a:pt x="865498" y="323674"/>
                  </a:lnTo>
                  <a:lnTo>
                    <a:pt x="960507" y="353167"/>
                  </a:lnTo>
                  <a:cubicBezTo>
                    <a:pt x="1208656" y="458125"/>
                    <a:pt x="1382775" y="703840"/>
                    <a:pt x="1382775" y="9902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49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C4FF942-BECD-4688-9020-F1C623C4E8DC}"/>
                </a:ext>
              </a:extLst>
            </p:cNvPr>
            <p:cNvSpPr/>
            <p:nvPr/>
          </p:nvSpPr>
          <p:spPr>
            <a:xfrm>
              <a:off x="11716087" y="6880221"/>
              <a:ext cx="714904" cy="717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pic>
          <p:nvPicPr>
            <p:cNvPr id="51" name="Graphic 50" descr="Handshake">
              <a:extLst>
                <a:ext uri="{FF2B5EF4-FFF2-40B4-BE49-F238E27FC236}">
                  <a16:creationId xmlns:a16="http://schemas.microsoft.com/office/drawing/2014/main" id="{A55BFF3B-257E-46BF-8EBD-63A5E3AE4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716002" y="6966259"/>
              <a:ext cx="657511" cy="657511"/>
            </a:xfrm>
            <a:prstGeom prst="rect">
              <a:avLst/>
            </a:prstGeom>
          </p:spPr>
        </p:pic>
      </p:grpSp>
      <p:sp>
        <p:nvSpPr>
          <p:cNvPr id="26" name="Freeform: Shape 30">
            <a:extLst>
              <a:ext uri="{FF2B5EF4-FFF2-40B4-BE49-F238E27FC236}">
                <a16:creationId xmlns:a16="http://schemas.microsoft.com/office/drawing/2014/main" id="{DC7A8CC5-8D2F-41D8-835B-A8B0A4C78BBF}"/>
              </a:ext>
            </a:extLst>
          </p:cNvPr>
          <p:cNvSpPr/>
          <p:nvPr/>
        </p:nvSpPr>
        <p:spPr>
          <a:xfrm>
            <a:off x="8686294" y="4396612"/>
            <a:ext cx="964327" cy="1117356"/>
          </a:xfrm>
          <a:custGeom>
            <a:avLst/>
            <a:gdLst>
              <a:gd name="connsiteX0" fmla="*/ 691387 w 1382774"/>
              <a:gd name="connsiteY0" fmla="*/ 0 h 1686077"/>
              <a:gd name="connsiteX1" fmla="*/ 1382774 w 1382774"/>
              <a:gd name="connsiteY1" fmla="*/ 691387 h 1686077"/>
              <a:gd name="connsiteX2" fmla="*/ 960506 w 1382774"/>
              <a:gd name="connsiteY2" fmla="*/ 1328441 h 1686077"/>
              <a:gd name="connsiteX3" fmla="*/ 879684 w 1382774"/>
              <a:gd name="connsiteY3" fmla="*/ 1353530 h 1686077"/>
              <a:gd name="connsiteX4" fmla="*/ 686806 w 1382774"/>
              <a:gd name="connsiteY4" fmla="*/ 1686077 h 1686077"/>
              <a:gd name="connsiteX5" fmla="*/ 491918 w 1382774"/>
              <a:gd name="connsiteY5" fmla="*/ 1350062 h 1686077"/>
              <a:gd name="connsiteX6" fmla="*/ 422268 w 1382774"/>
              <a:gd name="connsiteY6" fmla="*/ 1328441 h 1686077"/>
              <a:gd name="connsiteX7" fmla="*/ 0 w 1382774"/>
              <a:gd name="connsiteY7" fmla="*/ 691387 h 1686077"/>
              <a:gd name="connsiteX8" fmla="*/ 691387 w 1382774"/>
              <a:gd name="connsiteY8" fmla="*/ 0 h 168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2774" h="1686077">
                <a:moveTo>
                  <a:pt x="691387" y="0"/>
                </a:moveTo>
                <a:cubicBezTo>
                  <a:pt x="1073229" y="0"/>
                  <a:pt x="1382774" y="309545"/>
                  <a:pt x="1382774" y="691387"/>
                </a:cubicBezTo>
                <a:cubicBezTo>
                  <a:pt x="1382774" y="977769"/>
                  <a:pt x="1208655" y="1223483"/>
                  <a:pt x="960506" y="1328441"/>
                </a:cubicBezTo>
                <a:lnTo>
                  <a:pt x="879684" y="1353530"/>
                </a:lnTo>
                <a:lnTo>
                  <a:pt x="686806" y="1686077"/>
                </a:lnTo>
                <a:lnTo>
                  <a:pt x="491918" y="1350062"/>
                </a:lnTo>
                <a:lnTo>
                  <a:pt x="422268" y="1328441"/>
                </a:lnTo>
                <a:cubicBezTo>
                  <a:pt x="174119" y="1223483"/>
                  <a:pt x="0" y="977769"/>
                  <a:pt x="0" y="691387"/>
                </a:cubicBezTo>
                <a:cubicBezTo>
                  <a:pt x="0" y="309545"/>
                  <a:pt x="309545" y="0"/>
                  <a:pt x="6913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/>
          </a:p>
        </p:txBody>
      </p:sp>
      <p:sp>
        <p:nvSpPr>
          <p:cNvPr id="32" name="Oval 42">
            <a:extLst>
              <a:ext uri="{FF2B5EF4-FFF2-40B4-BE49-F238E27FC236}">
                <a16:creationId xmlns:a16="http://schemas.microsoft.com/office/drawing/2014/main" id="{0F097EE1-F9EF-412B-9E9B-C4F0122C6532}"/>
              </a:ext>
            </a:extLst>
          </p:cNvPr>
          <p:cNvSpPr/>
          <p:nvPr/>
        </p:nvSpPr>
        <p:spPr>
          <a:xfrm>
            <a:off x="8802274" y="4487117"/>
            <a:ext cx="765065" cy="7152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/>
          </a:p>
        </p:txBody>
      </p:sp>
      <p:pic>
        <p:nvPicPr>
          <p:cNvPr id="53" name="Graphic 52" descr="Daily calendar">
            <a:extLst>
              <a:ext uri="{FF2B5EF4-FFF2-40B4-BE49-F238E27FC236}">
                <a16:creationId xmlns:a16="http://schemas.microsoft.com/office/drawing/2014/main" id="{805B4703-5360-487B-A54B-B6730505BB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67275" y="4542024"/>
            <a:ext cx="612296" cy="6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7" grpId="0"/>
      <p:bldP spid="38" grpId="0" animBg="1"/>
      <p:bldP spid="39" grpId="0" animBg="1"/>
      <p:bldP spid="41" grpId="0"/>
      <p:bldP spid="43" grpId="0"/>
      <p:bldP spid="48" grpId="0"/>
      <p:bldP spid="47" grpId="0"/>
      <p:bldP spid="26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93EB41-D006-4717-8C68-97395AA73E60}"/>
              </a:ext>
            </a:extLst>
          </p:cNvPr>
          <p:cNvSpPr/>
          <p:nvPr/>
        </p:nvSpPr>
        <p:spPr>
          <a:xfrm>
            <a:off x="2116664" y="374477"/>
            <a:ext cx="914400" cy="5476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D82C8B-2EF0-48A1-AC17-98D673692672}"/>
              </a:ext>
            </a:extLst>
          </p:cNvPr>
          <p:cNvSpPr/>
          <p:nvPr/>
        </p:nvSpPr>
        <p:spPr>
          <a:xfrm>
            <a:off x="14608682" y="374475"/>
            <a:ext cx="914400" cy="5476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 dirty="0"/>
          </a:p>
        </p:txBody>
      </p:sp>
      <p:sp>
        <p:nvSpPr>
          <p:cNvPr id="5" name="Rectangle 4"/>
          <p:cNvSpPr/>
          <p:nvPr/>
        </p:nvSpPr>
        <p:spPr>
          <a:xfrm>
            <a:off x="7752522" y="0"/>
            <a:ext cx="3359426" cy="2146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1275729" y="9542927"/>
            <a:ext cx="15238850" cy="547603"/>
          </a:xfrm>
        </p:spPr>
        <p:txBody>
          <a:bodyPr/>
          <a:lstStyle/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Mise en place de la solution Dynamics 365 pour améliorer la qualité du service client de XRM Vision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17111225" y="8954627"/>
            <a:ext cx="1176775" cy="489036"/>
          </a:xfrm>
        </p:spPr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2297216" y="374476"/>
          <a:ext cx="12768666" cy="5476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625762">
                  <a:extLst>
                    <a:ext uri="{9D8B030D-6E8A-4147-A177-3AD203B41FA5}">
                      <a16:colId xmlns:a16="http://schemas.microsoft.com/office/drawing/2014/main" val="4248146735"/>
                    </a:ext>
                  </a:extLst>
                </a:gridCol>
                <a:gridCol w="4231527">
                  <a:extLst>
                    <a:ext uri="{9D8B030D-6E8A-4147-A177-3AD203B41FA5}">
                      <a16:colId xmlns:a16="http://schemas.microsoft.com/office/drawing/2014/main" val="2371425673"/>
                    </a:ext>
                  </a:extLst>
                </a:gridCol>
                <a:gridCol w="2731286">
                  <a:extLst>
                    <a:ext uri="{9D8B030D-6E8A-4147-A177-3AD203B41FA5}">
                      <a16:colId xmlns:a16="http://schemas.microsoft.com/office/drawing/2014/main" val="2381589515"/>
                    </a:ext>
                  </a:extLst>
                </a:gridCol>
                <a:gridCol w="3180091">
                  <a:extLst>
                    <a:ext uri="{9D8B030D-6E8A-4147-A177-3AD203B41FA5}">
                      <a16:colId xmlns:a16="http://schemas.microsoft.com/office/drawing/2014/main" val="3545942315"/>
                    </a:ext>
                  </a:extLst>
                </a:gridCol>
              </a:tblGrid>
              <a:tr h="5476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Contexte général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Etude fonctionnelle et technique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Réalisation et Tests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Browallia New" panose="020B0502040204020203" pitchFamily="34" charset="-34"/>
                        </a:rPr>
                        <a:t>  Conclusion et perspectives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14957"/>
                  </a:ext>
                </a:extLst>
              </a:tr>
            </a:tbl>
          </a:graphicData>
        </a:graphic>
      </p:graphicFrame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C141B51-6062-4B4C-84D8-03D51F91FCD4}"/>
              </a:ext>
            </a:extLst>
          </p:cNvPr>
          <p:cNvGrpSpPr/>
          <p:nvPr/>
        </p:nvGrpSpPr>
        <p:grpSpPr>
          <a:xfrm>
            <a:off x="2683924" y="1099718"/>
            <a:ext cx="12602459" cy="651136"/>
            <a:chOff x="2683924" y="1099718"/>
            <a:chExt cx="12602459" cy="65113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E250096-3369-45DF-9672-37132FF1095F}"/>
                </a:ext>
              </a:extLst>
            </p:cNvPr>
            <p:cNvGrpSpPr/>
            <p:nvPr/>
          </p:nvGrpSpPr>
          <p:grpSpPr>
            <a:xfrm>
              <a:off x="2683924" y="1099718"/>
              <a:ext cx="8428024" cy="651136"/>
              <a:chOff x="2683924" y="1099718"/>
              <a:chExt cx="8428024" cy="651136"/>
            </a:xfrm>
          </p:grpSpPr>
          <p:sp>
            <p:nvSpPr>
              <p:cNvPr id="18" name="Arrow: Chevron 17">
                <a:extLst>
                  <a:ext uri="{FF2B5EF4-FFF2-40B4-BE49-F238E27FC236}">
                    <a16:creationId xmlns:a16="http://schemas.microsoft.com/office/drawing/2014/main" id="{E43AC174-0F42-40E0-8594-E219E7734F72}"/>
                  </a:ext>
                </a:extLst>
              </p:cNvPr>
              <p:cNvSpPr/>
              <p:nvPr/>
            </p:nvSpPr>
            <p:spPr>
              <a:xfrm>
                <a:off x="2683924" y="1257119"/>
                <a:ext cx="4174435" cy="370054"/>
              </a:xfrm>
              <a:prstGeom prst="chevron">
                <a:avLst/>
              </a:prstGeom>
              <a:solidFill>
                <a:srgbClr val="4ECD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r-FR" sz="2400" b="1" i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Entreprise d’accueil</a:t>
                </a:r>
              </a:p>
            </p:txBody>
          </p:sp>
          <p:sp>
            <p:nvSpPr>
              <p:cNvPr id="19" name="Arrow: Chevron 18">
                <a:extLst>
                  <a:ext uri="{FF2B5EF4-FFF2-40B4-BE49-F238E27FC236}">
                    <a16:creationId xmlns:a16="http://schemas.microsoft.com/office/drawing/2014/main" id="{4B3636B8-4F7C-4E82-A719-CFEFA131708C}"/>
                  </a:ext>
                </a:extLst>
              </p:cNvPr>
              <p:cNvSpPr/>
              <p:nvPr/>
            </p:nvSpPr>
            <p:spPr>
              <a:xfrm>
                <a:off x="6807937" y="1099718"/>
                <a:ext cx="4304011" cy="651136"/>
              </a:xfrm>
              <a:prstGeom prst="chevron">
                <a:avLst/>
              </a:prstGeom>
              <a:solidFill>
                <a:srgbClr val="A3E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r-FR" sz="2400" b="1" i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Cadre du projet</a:t>
                </a:r>
              </a:p>
            </p:txBody>
          </p:sp>
        </p:grpSp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9AD3330F-F398-4E46-B798-02F9F5A811FC}"/>
                </a:ext>
              </a:extLst>
            </p:cNvPr>
            <p:cNvSpPr/>
            <p:nvPr/>
          </p:nvSpPr>
          <p:spPr>
            <a:xfrm>
              <a:off x="11111948" y="1219230"/>
              <a:ext cx="4174435" cy="370054"/>
            </a:xfrm>
            <a:prstGeom prst="chevron">
              <a:avLst/>
            </a:prstGeom>
            <a:solidFill>
              <a:srgbClr val="FF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fr-FR" sz="2400" b="1" i="1" dirty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rPr>
                <a:t>Conduite du projet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F8B84F-0CB2-4DEA-8CF2-1314C509B9E9}"/>
              </a:ext>
            </a:extLst>
          </p:cNvPr>
          <p:cNvGrpSpPr/>
          <p:nvPr/>
        </p:nvGrpSpPr>
        <p:grpSpPr>
          <a:xfrm>
            <a:off x="47042" y="4948532"/>
            <a:ext cx="2686808" cy="2622169"/>
            <a:chOff x="152675" y="3636555"/>
            <a:chExt cx="2491643" cy="2659939"/>
          </a:xfrm>
        </p:grpSpPr>
        <p:pic>
          <p:nvPicPr>
            <p:cNvPr id="4098" name="Picture 2" descr="Principles To Code By: How To Solve Problems With Code">
              <a:extLst>
                <a:ext uri="{FF2B5EF4-FFF2-40B4-BE49-F238E27FC236}">
                  <a16:creationId xmlns:a16="http://schemas.microsoft.com/office/drawing/2014/main" id="{62586646-30E0-45C2-A8AB-0839D7ECBF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31" t="22846" r="58640" b="9783"/>
            <a:stretch/>
          </p:blipFill>
          <p:spPr bwMode="auto">
            <a:xfrm>
              <a:off x="522906" y="3636555"/>
              <a:ext cx="1536288" cy="124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230FBB-AB8C-4E05-9A77-65A19813D18D}"/>
                </a:ext>
              </a:extLst>
            </p:cNvPr>
            <p:cNvSpPr txBox="1"/>
            <p:nvPr/>
          </p:nvSpPr>
          <p:spPr>
            <a:xfrm>
              <a:off x="152675" y="4957666"/>
              <a:ext cx="2491643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Problématiques</a:t>
              </a:r>
            </a:p>
            <a:p>
              <a:r>
                <a:rPr lang="fr-FR" b="1" dirty="0"/>
                <a:t>du service client de XRM Vision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FCF0301-2F0A-42C4-A9DC-DBF278504EBF}"/>
              </a:ext>
            </a:extLst>
          </p:cNvPr>
          <p:cNvSpPr/>
          <p:nvPr/>
        </p:nvSpPr>
        <p:spPr>
          <a:xfrm>
            <a:off x="828859" y="8512327"/>
            <a:ext cx="290013" cy="673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557EB4-D34B-41BA-9486-FE67C72503B4}"/>
              </a:ext>
            </a:extLst>
          </p:cNvPr>
          <p:cNvCxnSpPr>
            <a:cxnSpLocks/>
          </p:cNvCxnSpPr>
          <p:nvPr/>
        </p:nvCxnSpPr>
        <p:spPr>
          <a:xfrm flipH="1">
            <a:off x="2897073" y="4036944"/>
            <a:ext cx="27314" cy="5036373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012165-6573-4ABB-8648-6DF73F28DCBC}"/>
              </a:ext>
            </a:extLst>
          </p:cNvPr>
          <p:cNvCxnSpPr>
            <a:cxnSpLocks/>
          </p:cNvCxnSpPr>
          <p:nvPr/>
        </p:nvCxnSpPr>
        <p:spPr>
          <a:xfrm>
            <a:off x="2924387" y="4036944"/>
            <a:ext cx="415867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A1F8C71-7E46-4945-84EB-AD8C08F9C4EA}"/>
              </a:ext>
            </a:extLst>
          </p:cNvPr>
          <p:cNvCxnSpPr>
            <a:cxnSpLocks/>
          </p:cNvCxnSpPr>
          <p:nvPr/>
        </p:nvCxnSpPr>
        <p:spPr>
          <a:xfrm>
            <a:off x="2908614" y="5335395"/>
            <a:ext cx="443181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CB9959C-D82C-4BE2-9FF8-06845E856025}"/>
              </a:ext>
            </a:extLst>
          </p:cNvPr>
          <p:cNvCxnSpPr>
            <a:cxnSpLocks/>
          </p:cNvCxnSpPr>
          <p:nvPr/>
        </p:nvCxnSpPr>
        <p:spPr>
          <a:xfrm>
            <a:off x="2924387" y="6587898"/>
            <a:ext cx="443181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28DAA5D-9A60-40F7-8085-94B6265B7D29}"/>
              </a:ext>
            </a:extLst>
          </p:cNvPr>
          <p:cNvCxnSpPr>
            <a:cxnSpLocks/>
          </p:cNvCxnSpPr>
          <p:nvPr/>
        </p:nvCxnSpPr>
        <p:spPr>
          <a:xfrm>
            <a:off x="2908614" y="7851003"/>
            <a:ext cx="443181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3875234-F3E8-4EF8-A68A-FB27DC89137E}"/>
              </a:ext>
            </a:extLst>
          </p:cNvPr>
          <p:cNvCxnSpPr>
            <a:cxnSpLocks/>
          </p:cNvCxnSpPr>
          <p:nvPr/>
        </p:nvCxnSpPr>
        <p:spPr>
          <a:xfrm>
            <a:off x="2897073" y="9073316"/>
            <a:ext cx="443181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5BFC1D1-84C1-465B-A435-F35B53E3DE66}"/>
              </a:ext>
            </a:extLst>
          </p:cNvPr>
          <p:cNvGrpSpPr/>
          <p:nvPr/>
        </p:nvGrpSpPr>
        <p:grpSpPr>
          <a:xfrm>
            <a:off x="3397530" y="3466294"/>
            <a:ext cx="5416878" cy="1355596"/>
            <a:chOff x="3397530" y="3466294"/>
            <a:chExt cx="5416878" cy="135559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C3E8F9F-8E3E-4E3B-8EE0-D83F6240BB73}"/>
                </a:ext>
              </a:extLst>
            </p:cNvPr>
            <p:cNvGrpSpPr/>
            <p:nvPr/>
          </p:nvGrpSpPr>
          <p:grpSpPr>
            <a:xfrm>
              <a:off x="3397530" y="3466294"/>
              <a:ext cx="1020751" cy="1099674"/>
              <a:chOff x="3454003" y="4923351"/>
              <a:chExt cx="1232827" cy="1253043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8DA4804-7134-4124-AF76-557516443386}"/>
                  </a:ext>
                </a:extLst>
              </p:cNvPr>
              <p:cNvGrpSpPr/>
              <p:nvPr/>
            </p:nvGrpSpPr>
            <p:grpSpPr>
              <a:xfrm>
                <a:off x="3454003" y="4923351"/>
                <a:ext cx="1232827" cy="1253043"/>
                <a:chOff x="3474836" y="2015351"/>
                <a:chExt cx="1610118" cy="1567125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738E292B-96F2-40A8-8609-5AB61FD859A4}"/>
                    </a:ext>
                  </a:extLst>
                </p:cNvPr>
                <p:cNvSpPr/>
                <p:nvPr/>
              </p:nvSpPr>
              <p:spPr>
                <a:xfrm>
                  <a:off x="3474836" y="2015351"/>
                  <a:ext cx="1610118" cy="1567125"/>
                </a:xfrm>
                <a:prstGeom prst="ellipse">
                  <a:avLst/>
                </a:prstGeom>
                <a:noFill/>
                <a:ln w="76200">
                  <a:solidFill>
                    <a:srgbClr val="FF6B6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fr-FR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CB541659-8BBE-42FD-A1E5-EC5B85039DCB}"/>
                    </a:ext>
                  </a:extLst>
                </p:cNvPr>
                <p:cNvSpPr/>
                <p:nvPr/>
              </p:nvSpPr>
              <p:spPr>
                <a:xfrm>
                  <a:off x="3652892" y="2148731"/>
                  <a:ext cx="1256689" cy="13003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fr-FR" dirty="0"/>
                </a:p>
              </p:txBody>
            </p:sp>
          </p:grpSp>
          <p:pic>
            <p:nvPicPr>
              <p:cNvPr id="30" name="Graphic 29" descr="Ui Ux">
                <a:extLst>
                  <a:ext uri="{FF2B5EF4-FFF2-40B4-BE49-F238E27FC236}">
                    <a16:creationId xmlns:a16="http://schemas.microsoft.com/office/drawing/2014/main" id="{4F7F628B-8137-46B3-B7C6-4CAB1F04B7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53244" y="5238727"/>
                <a:ext cx="658644" cy="658644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336F23D-7252-426F-A78A-AE24DD37C13C}"/>
                </a:ext>
              </a:extLst>
            </p:cNvPr>
            <p:cNvSpPr txBox="1"/>
            <p:nvPr/>
          </p:nvSpPr>
          <p:spPr>
            <a:xfrm>
              <a:off x="4552115" y="3621561"/>
              <a:ext cx="4262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Environnement non adapté aux besoins des acteurs impliqués </a:t>
              </a:r>
            </a:p>
            <a:p>
              <a:endParaRPr lang="fr-FR" sz="2400" b="1" dirty="0"/>
            </a:p>
          </p:txBody>
        </p:sp>
      </p:grpSp>
      <p:sp>
        <p:nvSpPr>
          <p:cNvPr id="4099" name="Rectangle: Rounded Corners 4098">
            <a:extLst>
              <a:ext uri="{FF2B5EF4-FFF2-40B4-BE49-F238E27FC236}">
                <a16:creationId xmlns:a16="http://schemas.microsoft.com/office/drawing/2014/main" id="{6A628CDD-3418-4307-B287-F0349D87B2EE}"/>
              </a:ext>
            </a:extLst>
          </p:cNvPr>
          <p:cNvSpPr/>
          <p:nvPr/>
        </p:nvSpPr>
        <p:spPr>
          <a:xfrm>
            <a:off x="1715224" y="1938407"/>
            <a:ext cx="14857552" cy="1149004"/>
          </a:xfrm>
          <a:prstGeom prst="roundRect">
            <a:avLst/>
          </a:prstGeom>
          <a:solidFill>
            <a:srgbClr val="00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Verdana Pro Cond SemiBold" panose="020B0604020202020204" pitchFamily="34" charset="0"/>
                <a:ea typeface="Meiryo UI" panose="020B0400000000000000" pitchFamily="34" charset="-128"/>
                <a:cs typeface="Gisha" panose="020B0604020202020204" pitchFamily="34" charset="-79"/>
              </a:rPr>
              <a:t>Le projet consiste à prendre en charge le volet de la maintenance applicative de XRM Vision</a:t>
            </a:r>
            <a:endParaRPr kumimoji="1" lang="fr-FR" b="1" dirty="0">
              <a:latin typeface="Verdana Pro Cond SemiBold" panose="020B0604020202020204" pitchFamily="34" charset="0"/>
              <a:ea typeface="Meiryo UI" panose="020B0400000000000000" pitchFamily="34" charset="-128"/>
              <a:cs typeface="Gisha" panose="020B0604020202020204" pitchFamily="34" charset="-79"/>
            </a:endParaRPr>
          </a:p>
        </p:txBody>
      </p:sp>
      <p:sp>
        <p:nvSpPr>
          <p:cNvPr id="4100" name="Rectangle 4099">
            <a:extLst>
              <a:ext uri="{FF2B5EF4-FFF2-40B4-BE49-F238E27FC236}">
                <a16:creationId xmlns:a16="http://schemas.microsoft.com/office/drawing/2014/main" id="{4759AF59-9F86-4377-8B50-462C2B1C29F6}"/>
              </a:ext>
            </a:extLst>
          </p:cNvPr>
          <p:cNvSpPr/>
          <p:nvPr/>
        </p:nvSpPr>
        <p:spPr>
          <a:xfrm>
            <a:off x="973865" y="5971855"/>
            <a:ext cx="213539" cy="2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D22F517-7B5D-4D69-8382-8B20D9B3546A}"/>
              </a:ext>
            </a:extLst>
          </p:cNvPr>
          <p:cNvGrpSpPr/>
          <p:nvPr/>
        </p:nvGrpSpPr>
        <p:grpSpPr>
          <a:xfrm>
            <a:off x="3441747" y="4728280"/>
            <a:ext cx="4882275" cy="1099674"/>
            <a:chOff x="3441747" y="4728280"/>
            <a:chExt cx="4882275" cy="10996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2EA9207-ACCE-4606-8850-2EADE0563DF7}"/>
                </a:ext>
              </a:extLst>
            </p:cNvPr>
            <p:cNvGrpSpPr/>
            <p:nvPr/>
          </p:nvGrpSpPr>
          <p:grpSpPr>
            <a:xfrm>
              <a:off x="3441747" y="4728280"/>
              <a:ext cx="1020751" cy="1099674"/>
              <a:chOff x="3454003" y="3580668"/>
              <a:chExt cx="1232827" cy="1253043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F93F8DB-92B7-45E8-84CE-E35A0272B1B6}"/>
                  </a:ext>
                </a:extLst>
              </p:cNvPr>
              <p:cNvGrpSpPr/>
              <p:nvPr/>
            </p:nvGrpSpPr>
            <p:grpSpPr>
              <a:xfrm>
                <a:off x="3454003" y="3580668"/>
                <a:ext cx="1232827" cy="1253043"/>
                <a:chOff x="3474836" y="2015351"/>
                <a:chExt cx="1610118" cy="1567125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226E8A10-463B-49EE-BF01-317895E79A32}"/>
                    </a:ext>
                  </a:extLst>
                </p:cNvPr>
                <p:cNvSpPr/>
                <p:nvPr/>
              </p:nvSpPr>
              <p:spPr>
                <a:xfrm>
                  <a:off x="3474836" y="2015351"/>
                  <a:ext cx="1610118" cy="1567125"/>
                </a:xfrm>
                <a:prstGeom prst="ellipse">
                  <a:avLst/>
                </a:prstGeom>
                <a:noFill/>
                <a:ln w="76200">
                  <a:solidFill>
                    <a:srgbClr val="A3E5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fr-FR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15E04E29-5209-4987-843B-B13934F00EAD}"/>
                    </a:ext>
                  </a:extLst>
                </p:cNvPr>
                <p:cNvSpPr/>
                <p:nvPr/>
              </p:nvSpPr>
              <p:spPr>
                <a:xfrm>
                  <a:off x="3637024" y="2122436"/>
                  <a:ext cx="1256689" cy="13003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A3E5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fr-FR" dirty="0"/>
                </a:p>
              </p:txBody>
            </p:sp>
          </p:grpSp>
          <p:pic>
            <p:nvPicPr>
              <p:cNvPr id="28" name="Graphic 27" descr="Cause And Effect">
                <a:extLst>
                  <a:ext uri="{FF2B5EF4-FFF2-40B4-BE49-F238E27FC236}">
                    <a16:creationId xmlns:a16="http://schemas.microsoft.com/office/drawing/2014/main" id="{ED753654-4FDD-476D-A649-7B5E3A8B1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747974" y="3865575"/>
                <a:ext cx="660360" cy="660360"/>
              </a:xfrm>
              <a:prstGeom prst="rect">
                <a:avLst/>
              </a:prstGeom>
            </p:spPr>
          </p:pic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94D23AB-524B-4101-B972-89AA8E44F57C}"/>
                </a:ext>
              </a:extLst>
            </p:cNvPr>
            <p:cNvSpPr txBox="1"/>
            <p:nvPr/>
          </p:nvSpPr>
          <p:spPr>
            <a:xfrm>
              <a:off x="4552115" y="4978315"/>
              <a:ext cx="37719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r-FR" sz="2400" b="1" dirty="0"/>
                <a:t>Processus long et non fluide </a:t>
              </a:r>
            </a:p>
            <a:p>
              <a:endParaRPr lang="fr-FR" sz="2400" b="1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4E918AA-D197-4A36-B980-4AF6B921EB4B}"/>
              </a:ext>
            </a:extLst>
          </p:cNvPr>
          <p:cNvGrpSpPr/>
          <p:nvPr/>
        </p:nvGrpSpPr>
        <p:grpSpPr>
          <a:xfrm>
            <a:off x="3466006" y="5901206"/>
            <a:ext cx="5736911" cy="1569660"/>
            <a:chOff x="3466006" y="5901206"/>
            <a:chExt cx="5736911" cy="15696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2B2BD02-11A8-4AA7-8DC8-884EE582A059}"/>
                </a:ext>
              </a:extLst>
            </p:cNvPr>
            <p:cNvGrpSpPr/>
            <p:nvPr/>
          </p:nvGrpSpPr>
          <p:grpSpPr>
            <a:xfrm>
              <a:off x="3466006" y="5971855"/>
              <a:ext cx="1020751" cy="1099674"/>
              <a:chOff x="3466152" y="7767986"/>
              <a:chExt cx="1232827" cy="125304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2D9EC8A-44DB-4543-868F-CF63448A46AE}"/>
                  </a:ext>
                </a:extLst>
              </p:cNvPr>
              <p:cNvGrpSpPr/>
              <p:nvPr/>
            </p:nvGrpSpPr>
            <p:grpSpPr>
              <a:xfrm>
                <a:off x="3466152" y="7767986"/>
                <a:ext cx="1232827" cy="1253043"/>
                <a:chOff x="3474836" y="2015351"/>
                <a:chExt cx="1610118" cy="1567125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B177B32-C534-4A9F-ACB5-75702CF465E9}"/>
                    </a:ext>
                  </a:extLst>
                </p:cNvPr>
                <p:cNvSpPr/>
                <p:nvPr/>
              </p:nvSpPr>
              <p:spPr>
                <a:xfrm>
                  <a:off x="3474836" y="2015351"/>
                  <a:ext cx="1610118" cy="1567125"/>
                </a:xfrm>
                <a:prstGeom prst="ellipse">
                  <a:avLst/>
                </a:prstGeom>
                <a:noFill/>
                <a:ln w="76200">
                  <a:solidFill>
                    <a:srgbClr val="EABD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fr-FR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3266B584-2A6A-42AF-8268-DBEC642601BD}"/>
                    </a:ext>
                  </a:extLst>
                </p:cNvPr>
                <p:cNvSpPr/>
                <p:nvPr/>
              </p:nvSpPr>
              <p:spPr>
                <a:xfrm>
                  <a:off x="3652892" y="2148731"/>
                  <a:ext cx="1256689" cy="13003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EABD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fr-FR" dirty="0"/>
                </a:p>
              </p:txBody>
            </p:sp>
          </p:grpSp>
          <p:pic>
            <p:nvPicPr>
              <p:cNvPr id="34" name="Graphic 33" descr="Call center">
                <a:extLst>
                  <a:ext uri="{FF2B5EF4-FFF2-40B4-BE49-F238E27FC236}">
                    <a16:creationId xmlns:a16="http://schemas.microsoft.com/office/drawing/2014/main" id="{E5C45A9F-2A17-4C5F-870B-301780EC3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00146" y="8051569"/>
                <a:ext cx="629713" cy="629713"/>
              </a:xfrm>
              <a:prstGeom prst="rect">
                <a:avLst/>
              </a:prstGeom>
            </p:spPr>
          </p:pic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DCAC189-D0CD-4485-9A47-1B81DCE9B8E9}"/>
                </a:ext>
              </a:extLst>
            </p:cNvPr>
            <p:cNvSpPr txBox="1"/>
            <p:nvPr/>
          </p:nvSpPr>
          <p:spPr>
            <a:xfrm>
              <a:off x="4645740" y="5901206"/>
              <a:ext cx="455717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r-FR" sz="2400" b="1" dirty="0"/>
                <a:t>Manque d’accompagnement client lors de la déclaration des incidents</a:t>
              </a:r>
            </a:p>
            <a:p>
              <a:endParaRPr lang="fr-FR" sz="2400" b="1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3F65408-F28F-49D4-9DC9-617B0DD57AB3}"/>
              </a:ext>
            </a:extLst>
          </p:cNvPr>
          <p:cNvGrpSpPr/>
          <p:nvPr/>
        </p:nvGrpSpPr>
        <p:grpSpPr>
          <a:xfrm>
            <a:off x="3441746" y="7238142"/>
            <a:ext cx="4977854" cy="1428061"/>
            <a:chOff x="3441746" y="7238142"/>
            <a:chExt cx="4977854" cy="142806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B458889-A249-4595-976C-62408BA150B7}"/>
                </a:ext>
              </a:extLst>
            </p:cNvPr>
            <p:cNvGrpSpPr/>
            <p:nvPr/>
          </p:nvGrpSpPr>
          <p:grpSpPr>
            <a:xfrm>
              <a:off x="3441746" y="7238142"/>
              <a:ext cx="1020751" cy="1099674"/>
              <a:chOff x="3229828" y="6245896"/>
              <a:chExt cx="1232827" cy="1253043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4B3679A-7A67-4347-8D42-8463D8EF56E5}"/>
                  </a:ext>
                </a:extLst>
              </p:cNvPr>
              <p:cNvGrpSpPr/>
              <p:nvPr/>
            </p:nvGrpSpPr>
            <p:grpSpPr>
              <a:xfrm>
                <a:off x="3229828" y="6245896"/>
                <a:ext cx="1232827" cy="1253043"/>
                <a:chOff x="3474836" y="2015351"/>
                <a:chExt cx="1610118" cy="1567125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47CAD5DD-5C80-4934-8BD5-0AF70C445F3B}"/>
                    </a:ext>
                  </a:extLst>
                </p:cNvPr>
                <p:cNvSpPr/>
                <p:nvPr/>
              </p:nvSpPr>
              <p:spPr>
                <a:xfrm>
                  <a:off x="3474836" y="2015351"/>
                  <a:ext cx="1610118" cy="1567125"/>
                </a:xfrm>
                <a:prstGeom prst="ellipse">
                  <a:avLst/>
                </a:prstGeom>
                <a:noFill/>
                <a:ln w="76200">
                  <a:solidFill>
                    <a:srgbClr val="4ECD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fr-FR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91CBB652-7F5A-4EAC-A1BE-4C30A33EB00C}"/>
                    </a:ext>
                  </a:extLst>
                </p:cNvPr>
                <p:cNvSpPr/>
                <p:nvPr/>
              </p:nvSpPr>
              <p:spPr>
                <a:xfrm>
                  <a:off x="3652892" y="2148731"/>
                  <a:ext cx="1256689" cy="13003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ECD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fr-FR" dirty="0"/>
                </a:p>
              </p:txBody>
            </p:sp>
          </p:grpSp>
          <p:pic>
            <p:nvPicPr>
              <p:cNvPr id="32" name="Graphic 31" descr="Gears">
                <a:extLst>
                  <a:ext uri="{FF2B5EF4-FFF2-40B4-BE49-F238E27FC236}">
                    <a16:creationId xmlns:a16="http://schemas.microsoft.com/office/drawing/2014/main" id="{A1C61571-3B10-45C8-8A48-FACB2566D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590336" y="6612581"/>
                <a:ext cx="585500" cy="585500"/>
              </a:xfrm>
              <a:prstGeom prst="rect">
                <a:avLst/>
              </a:prstGeom>
            </p:spPr>
          </p:pic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D4466F4-8513-44D0-AB8D-57F7BBC6D0F0}"/>
                </a:ext>
              </a:extLst>
            </p:cNvPr>
            <p:cNvSpPr txBox="1"/>
            <p:nvPr/>
          </p:nvSpPr>
          <p:spPr>
            <a:xfrm>
              <a:off x="4647693" y="7465874"/>
              <a:ext cx="3771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r-FR" sz="2400" b="1" dirty="0"/>
                <a:t>Configuration manuelle des incidents</a:t>
              </a:r>
            </a:p>
            <a:p>
              <a:endParaRPr lang="fr-FR" sz="2400" b="1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53D2128-733F-445A-B5AC-BDA81E328546}"/>
              </a:ext>
            </a:extLst>
          </p:cNvPr>
          <p:cNvGrpSpPr/>
          <p:nvPr/>
        </p:nvGrpSpPr>
        <p:grpSpPr>
          <a:xfrm>
            <a:off x="3431688" y="8443252"/>
            <a:ext cx="5566629" cy="1099674"/>
            <a:chOff x="3431688" y="8443252"/>
            <a:chExt cx="5566629" cy="109967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FF9A938-DFE3-4553-AA35-729CA7F02CAC}"/>
                </a:ext>
              </a:extLst>
            </p:cNvPr>
            <p:cNvGrpSpPr/>
            <p:nvPr/>
          </p:nvGrpSpPr>
          <p:grpSpPr>
            <a:xfrm>
              <a:off x="3431688" y="8443252"/>
              <a:ext cx="1020751" cy="1099674"/>
              <a:chOff x="3474836" y="2015351"/>
              <a:chExt cx="1610118" cy="156712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3256D2A-02A5-400A-BE18-1377F1CF92B8}"/>
                  </a:ext>
                </a:extLst>
              </p:cNvPr>
              <p:cNvSpPr/>
              <p:nvPr/>
            </p:nvSpPr>
            <p:spPr>
              <a:xfrm>
                <a:off x="3474836" y="2015351"/>
                <a:ext cx="1610118" cy="1567125"/>
              </a:xfrm>
              <a:prstGeom prst="ellipse">
                <a:avLst/>
              </a:prstGeom>
              <a:noFill/>
              <a:ln w="76200">
                <a:solidFill>
                  <a:srgbClr val="0063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fr-FR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4146263-73F7-4928-AE3D-7A21531EC522}"/>
                  </a:ext>
                </a:extLst>
              </p:cNvPr>
              <p:cNvSpPr/>
              <p:nvPr/>
            </p:nvSpPr>
            <p:spPr>
              <a:xfrm>
                <a:off x="3652892" y="2148731"/>
                <a:ext cx="1256689" cy="1300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fr-FR" dirty="0"/>
              </a:p>
            </p:txBody>
          </p:sp>
          <p:pic>
            <p:nvPicPr>
              <p:cNvPr id="24" name="Graphic 23" descr="Bar graph with downward trend">
                <a:extLst>
                  <a:ext uri="{FF2B5EF4-FFF2-40B4-BE49-F238E27FC236}">
                    <a16:creationId xmlns:a16="http://schemas.microsoft.com/office/drawing/2014/main" id="{2FC3F7EC-F72E-41E3-A712-5BBD44018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822695" y="234171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EEB6994-E736-4337-871F-E2C6A9E25390}"/>
                </a:ext>
              </a:extLst>
            </p:cNvPr>
            <p:cNvSpPr txBox="1"/>
            <p:nvPr/>
          </p:nvSpPr>
          <p:spPr>
            <a:xfrm>
              <a:off x="4679400" y="8724342"/>
              <a:ext cx="4318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r-FR" sz="2400" b="1" dirty="0"/>
                <a:t>Tableaux de bord non pertinents</a:t>
              </a:r>
            </a:p>
          </p:txBody>
        </p:sp>
      </p:grpSp>
      <p:sp>
        <p:nvSpPr>
          <p:cNvPr id="4107" name="Oval 4106">
            <a:extLst>
              <a:ext uri="{FF2B5EF4-FFF2-40B4-BE49-F238E27FC236}">
                <a16:creationId xmlns:a16="http://schemas.microsoft.com/office/drawing/2014/main" id="{E6FFA6B5-8AF6-4849-BB6E-A3E7CFEC5EEC}"/>
              </a:ext>
            </a:extLst>
          </p:cNvPr>
          <p:cNvSpPr/>
          <p:nvPr/>
        </p:nvSpPr>
        <p:spPr>
          <a:xfrm>
            <a:off x="10097704" y="5797542"/>
            <a:ext cx="2381766" cy="1149004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b="1" dirty="0"/>
              <a:t>Objectifs</a:t>
            </a:r>
          </a:p>
        </p:txBody>
      </p:sp>
      <p:sp>
        <p:nvSpPr>
          <p:cNvPr id="4109" name="Right Brace 4108">
            <a:extLst>
              <a:ext uri="{FF2B5EF4-FFF2-40B4-BE49-F238E27FC236}">
                <a16:creationId xmlns:a16="http://schemas.microsoft.com/office/drawing/2014/main" id="{C679AAFE-D36E-420D-A6DB-4D056CB55006}"/>
              </a:ext>
            </a:extLst>
          </p:cNvPr>
          <p:cNvSpPr/>
          <p:nvPr/>
        </p:nvSpPr>
        <p:spPr>
          <a:xfrm>
            <a:off x="9009764" y="3593902"/>
            <a:ext cx="632447" cy="5720012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58C28CB-3E2B-4131-9425-7C06A300696A}"/>
              </a:ext>
            </a:extLst>
          </p:cNvPr>
          <p:cNvGrpSpPr/>
          <p:nvPr/>
        </p:nvGrpSpPr>
        <p:grpSpPr>
          <a:xfrm>
            <a:off x="11294840" y="3877106"/>
            <a:ext cx="6525715" cy="1958833"/>
            <a:chOff x="11294840" y="3877106"/>
            <a:chExt cx="6525715" cy="195883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757432-54CB-4D34-ADEB-3D7D84A871CF}"/>
                </a:ext>
              </a:extLst>
            </p:cNvPr>
            <p:cNvSpPr txBox="1"/>
            <p:nvPr/>
          </p:nvSpPr>
          <p:spPr>
            <a:xfrm>
              <a:off x="13634621" y="3877106"/>
              <a:ext cx="418593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r-FR" b="1" i="1" dirty="0"/>
                <a:t>Amélioration de la qualité du service client et sa satisfaction</a:t>
              </a:r>
            </a:p>
            <a:p>
              <a:endParaRPr lang="fr-FR" dirty="0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7191252-E002-4831-9A5B-A1DD48C38378}"/>
                </a:ext>
              </a:extLst>
            </p:cNvPr>
            <p:cNvCxnSpPr>
              <a:cxnSpLocks/>
            </p:cNvCxnSpPr>
            <p:nvPr/>
          </p:nvCxnSpPr>
          <p:spPr>
            <a:xfrm>
              <a:off x="11294840" y="4498264"/>
              <a:ext cx="2117186" cy="27905"/>
            </a:xfrm>
            <a:prstGeom prst="straightConnector1">
              <a:avLst/>
            </a:prstGeom>
            <a:ln w="76200">
              <a:solidFill>
                <a:srgbClr val="4ECD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1" name="Straight Connector 4120">
              <a:extLst>
                <a:ext uri="{FF2B5EF4-FFF2-40B4-BE49-F238E27FC236}">
                  <a16:creationId xmlns:a16="http://schemas.microsoft.com/office/drawing/2014/main" id="{3E7C1CB9-4C4D-4A08-8FDE-9AB8062EB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23240" y="4472372"/>
              <a:ext cx="0" cy="1363567"/>
            </a:xfrm>
            <a:prstGeom prst="line">
              <a:avLst/>
            </a:prstGeom>
            <a:ln w="76200">
              <a:solidFill>
                <a:srgbClr val="4ECD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69AFCB5-14A0-4FAF-8F3B-2C0BBEE71B66}"/>
              </a:ext>
            </a:extLst>
          </p:cNvPr>
          <p:cNvGrpSpPr/>
          <p:nvPr/>
        </p:nvGrpSpPr>
        <p:grpSpPr>
          <a:xfrm>
            <a:off x="11349830" y="6794746"/>
            <a:ext cx="6950540" cy="2055874"/>
            <a:chOff x="11349830" y="6794746"/>
            <a:chExt cx="6950540" cy="205587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796F8DF-D3CC-4EA3-8A40-DC852788F2D3}"/>
                </a:ext>
              </a:extLst>
            </p:cNvPr>
            <p:cNvSpPr txBox="1"/>
            <p:nvPr/>
          </p:nvSpPr>
          <p:spPr>
            <a:xfrm>
              <a:off x="13589800" y="7511792"/>
              <a:ext cx="471057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/>
                <a:t>Optimisation du processus de traitements des demandes de service</a:t>
              </a:r>
              <a:endParaRPr lang="fr-FR" dirty="0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11743F5-E7DE-4138-8887-24D790575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49830" y="6794746"/>
              <a:ext cx="0" cy="1363567"/>
            </a:xfrm>
            <a:prstGeom prst="line">
              <a:avLst/>
            </a:prstGeom>
            <a:ln w="76200">
              <a:solidFill>
                <a:srgbClr val="4ECD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7143777-0809-44E9-A1B5-92E5AA6E3C48}"/>
                </a:ext>
              </a:extLst>
            </p:cNvPr>
            <p:cNvCxnSpPr>
              <a:cxnSpLocks/>
            </p:cNvCxnSpPr>
            <p:nvPr/>
          </p:nvCxnSpPr>
          <p:spPr>
            <a:xfrm>
              <a:off x="11349830" y="8140670"/>
              <a:ext cx="2117186" cy="27905"/>
            </a:xfrm>
            <a:prstGeom prst="straightConnector1">
              <a:avLst/>
            </a:prstGeom>
            <a:ln w="76200">
              <a:solidFill>
                <a:srgbClr val="4ECD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320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7" grpId="0" animBg="1"/>
      <p:bldP spid="410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3704810" y="9687156"/>
            <a:ext cx="11196430" cy="547603"/>
          </a:xfrm>
        </p:spPr>
        <p:txBody>
          <a:bodyPr/>
          <a:lstStyle/>
          <a:p>
            <a:r>
              <a:rPr lang="fr-F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>
                <a:solidFill>
                  <a:schemeClr val="bg1">
                    <a:lumMod val="50000"/>
                  </a:schemeClr>
                </a:solidFill>
              </a:rPr>
              <a:t>Mise en place de la solution Dynamics 365 pour améliorer la qualité du service client de XRM Vision</a:t>
            </a:r>
            <a:endParaRPr lang="fr-FR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30" name="図プレースホルダー 29" descr="List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06199" y="3206427"/>
            <a:ext cx="667953" cy="667953"/>
          </a:xfrm>
        </p:spPr>
      </p:pic>
      <p:pic>
        <p:nvPicPr>
          <p:cNvPr id="31" name="図プレースホルダー 30" descr="Ui Ux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258718" y="4370938"/>
            <a:ext cx="808995" cy="808995"/>
          </a:xfrm>
        </p:spPr>
      </p:pic>
      <p:pic>
        <p:nvPicPr>
          <p:cNvPr id="32" name="図プレースホルダー 31" descr="Call center"/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495314" y="5704133"/>
            <a:ext cx="706900" cy="706900"/>
          </a:xfrm>
        </p:spPr>
      </p:pic>
      <p:pic>
        <p:nvPicPr>
          <p:cNvPr id="33" name="図プレースホルダー 32" descr="Bar graph with upward trend"/>
          <p:cNvPicPr>
            <a:picLocks noGrp="1" noChangeAspect="1"/>
          </p:cNvPicPr>
          <p:nvPr>
            <p:ph type="pic" sz="quarter" idx="17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064185" y="5709931"/>
            <a:ext cx="596012" cy="596012"/>
          </a:xfrm>
        </p:spPr>
      </p:pic>
      <p:pic>
        <p:nvPicPr>
          <p:cNvPr id="34" name="図プレースホルダー 33" descr="Coins"/>
          <p:cNvPicPr>
            <a:picLocks noGrp="1" noChangeAspect="1"/>
          </p:cNvPicPr>
          <p:nvPr>
            <p:ph type="pic" sz="quarter" idx="18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302816" y="4486224"/>
            <a:ext cx="711031" cy="711031"/>
          </a:xfrm>
        </p:spPr>
      </p:pic>
      <p:pic>
        <p:nvPicPr>
          <p:cNvPr id="35" name="図プレースホルダー 34" descr="Daily calendar"/>
          <p:cNvPicPr>
            <a:picLocks noGrp="1" noChangeAspect="1"/>
          </p:cNvPicPr>
          <p:nvPr>
            <p:ph type="pic" sz="quarter" idx="19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8013847" y="3105272"/>
            <a:ext cx="744031" cy="744031"/>
          </a:xfrm>
        </p:spPr>
      </p:pic>
      <p:sp>
        <p:nvSpPr>
          <p:cNvPr id="17" name="テキスト プレースホルダー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fr-FR" altLang="ja-JP"/>
              <a:t>Axes du projet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2"/>
          </p:nvPr>
        </p:nvSpPr>
        <p:spPr>
          <a:xfrm>
            <a:off x="11744228" y="6190387"/>
            <a:ext cx="5768520" cy="544466"/>
          </a:xfrm>
        </p:spPr>
        <p:txBody>
          <a:bodyPr/>
          <a:lstStyle/>
          <a:p>
            <a:r>
              <a:rPr kumimoji="1" lang="fr-FR" altLang="ja-JP"/>
              <a:t>Gestion de la reception des incidents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fr-FR" altLang="ja-JP"/>
              <a:t>Gestion des incidents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6"/>
          </p:nvPr>
        </p:nvSpPr>
        <p:spPr>
          <a:xfrm>
            <a:off x="11010973" y="2157413"/>
            <a:ext cx="5522846" cy="544466"/>
          </a:xfrm>
        </p:spPr>
        <p:txBody>
          <a:bodyPr/>
          <a:lstStyle/>
          <a:p>
            <a:r>
              <a:rPr kumimoji="1" lang="fr-FR" altLang="ja-JP" dirty="0"/>
              <a:t>Gestion de la base de connaissance</a:t>
            </a: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fr-FR" altLang="ja-JP"/>
              <a:t>Gestion des feuilles de temps</a:t>
            </a:r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30"/>
          </p:nvPr>
        </p:nvSpPr>
        <p:spPr>
          <a:xfrm>
            <a:off x="755374" y="4220927"/>
            <a:ext cx="5732663" cy="525141"/>
          </a:xfrm>
        </p:spPr>
        <p:txBody>
          <a:bodyPr/>
          <a:lstStyle/>
          <a:p>
            <a:r>
              <a:rPr kumimoji="1" lang="fr-FR" altLang="ja-JP" dirty="0"/>
              <a:t>Gestion des SLA et de la facturation</a:t>
            </a:r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32"/>
          </p:nvPr>
        </p:nvSpPr>
        <p:spPr>
          <a:xfrm>
            <a:off x="1934802" y="6167099"/>
            <a:ext cx="4608971" cy="525141"/>
          </a:xfrm>
        </p:spPr>
        <p:txBody>
          <a:bodyPr/>
          <a:lstStyle/>
          <a:p>
            <a:r>
              <a:rPr kumimoji="1" lang="fr-FR" altLang="ja-JP" dirty="0"/>
              <a:t>Gestion de la performance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5614FF-30A8-4DC5-A200-B6FD41B6E4FF}"/>
              </a:ext>
            </a:extLst>
          </p:cNvPr>
          <p:cNvSpPr/>
          <p:nvPr/>
        </p:nvSpPr>
        <p:spPr>
          <a:xfrm>
            <a:off x="7752522" y="0"/>
            <a:ext cx="3359426" cy="2146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71CFE77-05ED-425A-AB0C-7265DEFA2EDC}"/>
              </a:ext>
            </a:extLst>
          </p:cNvPr>
          <p:cNvSpPr/>
          <p:nvPr/>
        </p:nvSpPr>
        <p:spPr>
          <a:xfrm>
            <a:off x="2116664" y="374477"/>
            <a:ext cx="914400" cy="5476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7A8FF77-60F6-41E5-B7AA-314479D03B24}"/>
              </a:ext>
            </a:extLst>
          </p:cNvPr>
          <p:cNvSpPr/>
          <p:nvPr/>
        </p:nvSpPr>
        <p:spPr>
          <a:xfrm>
            <a:off x="14608682" y="374475"/>
            <a:ext cx="914400" cy="5476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45" name="Tableau 5">
            <a:extLst>
              <a:ext uri="{FF2B5EF4-FFF2-40B4-BE49-F238E27FC236}">
                <a16:creationId xmlns:a16="http://schemas.microsoft.com/office/drawing/2014/main" id="{E0DC8E38-3934-4171-B9F2-4ACFF7150E72}"/>
              </a:ext>
            </a:extLst>
          </p:cNvPr>
          <p:cNvGraphicFramePr>
            <a:graphicFrameLocks noGrp="1"/>
          </p:cNvGraphicFramePr>
          <p:nvPr/>
        </p:nvGraphicFramePr>
        <p:xfrm>
          <a:off x="2297216" y="374476"/>
          <a:ext cx="12768666" cy="5476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625762">
                  <a:extLst>
                    <a:ext uri="{9D8B030D-6E8A-4147-A177-3AD203B41FA5}">
                      <a16:colId xmlns:a16="http://schemas.microsoft.com/office/drawing/2014/main" val="4248146735"/>
                    </a:ext>
                  </a:extLst>
                </a:gridCol>
                <a:gridCol w="4231527">
                  <a:extLst>
                    <a:ext uri="{9D8B030D-6E8A-4147-A177-3AD203B41FA5}">
                      <a16:colId xmlns:a16="http://schemas.microsoft.com/office/drawing/2014/main" val="2371425673"/>
                    </a:ext>
                  </a:extLst>
                </a:gridCol>
                <a:gridCol w="2731286">
                  <a:extLst>
                    <a:ext uri="{9D8B030D-6E8A-4147-A177-3AD203B41FA5}">
                      <a16:colId xmlns:a16="http://schemas.microsoft.com/office/drawing/2014/main" val="2381589515"/>
                    </a:ext>
                  </a:extLst>
                </a:gridCol>
                <a:gridCol w="3180091">
                  <a:extLst>
                    <a:ext uri="{9D8B030D-6E8A-4147-A177-3AD203B41FA5}">
                      <a16:colId xmlns:a16="http://schemas.microsoft.com/office/drawing/2014/main" val="3545942315"/>
                    </a:ext>
                  </a:extLst>
                </a:gridCol>
              </a:tblGrid>
              <a:tr h="5476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Contexte général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Etude fonctionnelle et technique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Réalisation et Tests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Browallia New" panose="020B0502040204020203" pitchFamily="34" charset="-34"/>
                        </a:rPr>
                        <a:t>  Conclusion et perspectives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14957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AB6E3658-ACA1-4DA6-B597-931A55876834}"/>
              </a:ext>
            </a:extLst>
          </p:cNvPr>
          <p:cNvGrpSpPr/>
          <p:nvPr/>
        </p:nvGrpSpPr>
        <p:grpSpPr>
          <a:xfrm>
            <a:off x="2683924" y="1099718"/>
            <a:ext cx="12602459" cy="651136"/>
            <a:chOff x="2683924" y="1099718"/>
            <a:chExt cx="12602459" cy="65113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684B5C5-2829-4309-83BB-BC4955C19458}"/>
                </a:ext>
              </a:extLst>
            </p:cNvPr>
            <p:cNvGrpSpPr/>
            <p:nvPr/>
          </p:nvGrpSpPr>
          <p:grpSpPr>
            <a:xfrm>
              <a:off x="2683924" y="1099718"/>
              <a:ext cx="8428024" cy="651136"/>
              <a:chOff x="2683924" y="1099718"/>
              <a:chExt cx="8428024" cy="651136"/>
            </a:xfrm>
          </p:grpSpPr>
          <p:sp>
            <p:nvSpPr>
              <p:cNvPr id="57" name="Arrow: Chevron 56">
                <a:extLst>
                  <a:ext uri="{FF2B5EF4-FFF2-40B4-BE49-F238E27FC236}">
                    <a16:creationId xmlns:a16="http://schemas.microsoft.com/office/drawing/2014/main" id="{992F4D6E-BF03-4193-8033-3D7362FA3BA4}"/>
                  </a:ext>
                </a:extLst>
              </p:cNvPr>
              <p:cNvSpPr/>
              <p:nvPr/>
            </p:nvSpPr>
            <p:spPr>
              <a:xfrm>
                <a:off x="2683924" y="1257119"/>
                <a:ext cx="4174435" cy="370054"/>
              </a:xfrm>
              <a:prstGeom prst="chevron">
                <a:avLst/>
              </a:prstGeom>
              <a:solidFill>
                <a:srgbClr val="4ECD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r-FR" sz="2400" b="1" i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Entreprise d’accueil</a:t>
                </a:r>
              </a:p>
            </p:txBody>
          </p:sp>
          <p:sp>
            <p:nvSpPr>
              <p:cNvPr id="58" name="Arrow: Chevron 57">
                <a:extLst>
                  <a:ext uri="{FF2B5EF4-FFF2-40B4-BE49-F238E27FC236}">
                    <a16:creationId xmlns:a16="http://schemas.microsoft.com/office/drawing/2014/main" id="{B22E756B-CA61-4C18-938C-B18650F2A795}"/>
                  </a:ext>
                </a:extLst>
              </p:cNvPr>
              <p:cNvSpPr/>
              <p:nvPr/>
            </p:nvSpPr>
            <p:spPr>
              <a:xfrm>
                <a:off x="6807937" y="1099718"/>
                <a:ext cx="4304011" cy="651136"/>
              </a:xfrm>
              <a:prstGeom prst="chevron">
                <a:avLst/>
              </a:prstGeom>
              <a:solidFill>
                <a:srgbClr val="A3E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r-FR" sz="2400" b="1" i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Cadre du projet</a:t>
                </a:r>
              </a:p>
            </p:txBody>
          </p:sp>
        </p:grpSp>
        <p:sp>
          <p:nvSpPr>
            <p:cNvPr id="56" name="Arrow: Chevron 55">
              <a:extLst>
                <a:ext uri="{FF2B5EF4-FFF2-40B4-BE49-F238E27FC236}">
                  <a16:creationId xmlns:a16="http://schemas.microsoft.com/office/drawing/2014/main" id="{1F08DE6E-D496-4629-8646-484725E86BB1}"/>
                </a:ext>
              </a:extLst>
            </p:cNvPr>
            <p:cNvSpPr/>
            <p:nvPr/>
          </p:nvSpPr>
          <p:spPr>
            <a:xfrm>
              <a:off x="11111948" y="1219230"/>
              <a:ext cx="4174435" cy="370054"/>
            </a:xfrm>
            <a:prstGeom prst="chevron">
              <a:avLst/>
            </a:prstGeom>
            <a:solidFill>
              <a:srgbClr val="FF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fr-FR" sz="2400" b="1" i="1" dirty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rPr>
                <a:t>Conduite du projet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19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2774"/>
    </mc:Choice>
    <mc:Fallback>
      <p:transition advTm="1277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93EB41-D006-4717-8C68-97395AA73E60}"/>
              </a:ext>
            </a:extLst>
          </p:cNvPr>
          <p:cNvSpPr/>
          <p:nvPr/>
        </p:nvSpPr>
        <p:spPr>
          <a:xfrm>
            <a:off x="2116664" y="374477"/>
            <a:ext cx="914400" cy="5476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D82C8B-2EF0-48A1-AC17-98D673692672}"/>
              </a:ext>
            </a:extLst>
          </p:cNvPr>
          <p:cNvSpPr/>
          <p:nvPr/>
        </p:nvSpPr>
        <p:spPr>
          <a:xfrm>
            <a:off x="14608682" y="374475"/>
            <a:ext cx="914400" cy="5476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 dirty="0"/>
          </a:p>
        </p:txBody>
      </p:sp>
      <p:sp>
        <p:nvSpPr>
          <p:cNvPr id="5" name="Rectangle 4"/>
          <p:cNvSpPr/>
          <p:nvPr/>
        </p:nvSpPr>
        <p:spPr>
          <a:xfrm>
            <a:off x="7752522" y="0"/>
            <a:ext cx="3359426" cy="2146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1275729" y="9542927"/>
            <a:ext cx="15238850" cy="547603"/>
          </a:xfrm>
        </p:spPr>
        <p:txBody>
          <a:bodyPr/>
          <a:lstStyle/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Mise en place de la solution Dynamics 365 pour améliorer la qualité du service client de XRM Vision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17111225" y="8954627"/>
            <a:ext cx="1176775" cy="489036"/>
          </a:xfrm>
        </p:spPr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2297216" y="374476"/>
          <a:ext cx="12768666" cy="5476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625762">
                  <a:extLst>
                    <a:ext uri="{9D8B030D-6E8A-4147-A177-3AD203B41FA5}">
                      <a16:colId xmlns:a16="http://schemas.microsoft.com/office/drawing/2014/main" val="4248146735"/>
                    </a:ext>
                  </a:extLst>
                </a:gridCol>
                <a:gridCol w="4231527">
                  <a:extLst>
                    <a:ext uri="{9D8B030D-6E8A-4147-A177-3AD203B41FA5}">
                      <a16:colId xmlns:a16="http://schemas.microsoft.com/office/drawing/2014/main" val="2371425673"/>
                    </a:ext>
                  </a:extLst>
                </a:gridCol>
                <a:gridCol w="2731286">
                  <a:extLst>
                    <a:ext uri="{9D8B030D-6E8A-4147-A177-3AD203B41FA5}">
                      <a16:colId xmlns:a16="http://schemas.microsoft.com/office/drawing/2014/main" val="2381589515"/>
                    </a:ext>
                  </a:extLst>
                </a:gridCol>
                <a:gridCol w="3180091">
                  <a:extLst>
                    <a:ext uri="{9D8B030D-6E8A-4147-A177-3AD203B41FA5}">
                      <a16:colId xmlns:a16="http://schemas.microsoft.com/office/drawing/2014/main" val="3545942315"/>
                    </a:ext>
                  </a:extLst>
                </a:gridCol>
              </a:tblGrid>
              <a:tr h="5476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Contexte général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Etude fonctionnelle et technique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Réalisation et Tests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Browallia New" panose="020B0502040204020203" pitchFamily="34" charset="-34"/>
                        </a:rPr>
                        <a:t>  Conclusion et perspectives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14957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D6F9C17F-9EB3-407E-8B2F-7DA5299887F8}"/>
              </a:ext>
            </a:extLst>
          </p:cNvPr>
          <p:cNvGrpSpPr/>
          <p:nvPr/>
        </p:nvGrpSpPr>
        <p:grpSpPr>
          <a:xfrm>
            <a:off x="2683924" y="1099260"/>
            <a:ext cx="12302805" cy="685770"/>
            <a:chOff x="2683924" y="1099260"/>
            <a:chExt cx="12302805" cy="68577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55ACDA-9BE6-4A8E-8DA2-4C5DF210C551}"/>
                </a:ext>
              </a:extLst>
            </p:cNvPr>
            <p:cNvGrpSpPr/>
            <p:nvPr/>
          </p:nvGrpSpPr>
          <p:grpSpPr>
            <a:xfrm>
              <a:off x="2683924" y="1257118"/>
              <a:ext cx="8138584" cy="370055"/>
              <a:chOff x="2683924" y="1257118"/>
              <a:chExt cx="8138584" cy="370055"/>
            </a:xfrm>
          </p:grpSpPr>
          <p:sp>
            <p:nvSpPr>
              <p:cNvPr id="33" name="Arrow: Chevron 32">
                <a:extLst>
                  <a:ext uri="{FF2B5EF4-FFF2-40B4-BE49-F238E27FC236}">
                    <a16:creationId xmlns:a16="http://schemas.microsoft.com/office/drawing/2014/main" id="{08E1A284-28C4-4882-B08F-9E526042BA61}"/>
                  </a:ext>
                </a:extLst>
              </p:cNvPr>
              <p:cNvSpPr/>
              <p:nvPr/>
            </p:nvSpPr>
            <p:spPr>
              <a:xfrm>
                <a:off x="2683924" y="1257119"/>
                <a:ext cx="4174435" cy="370054"/>
              </a:xfrm>
              <a:prstGeom prst="chevron">
                <a:avLst/>
              </a:prstGeom>
              <a:solidFill>
                <a:srgbClr val="4ECD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r-FR" sz="2400" b="1" i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Entreprise d’accueil</a:t>
                </a:r>
              </a:p>
            </p:txBody>
          </p:sp>
          <p:sp>
            <p:nvSpPr>
              <p:cNvPr id="34" name="Arrow: Chevron 33">
                <a:extLst>
                  <a:ext uri="{FF2B5EF4-FFF2-40B4-BE49-F238E27FC236}">
                    <a16:creationId xmlns:a16="http://schemas.microsoft.com/office/drawing/2014/main" id="{BC8A3AFA-7E9E-43F8-897A-22DFF73CF4F9}"/>
                  </a:ext>
                </a:extLst>
              </p:cNvPr>
              <p:cNvSpPr/>
              <p:nvPr/>
            </p:nvSpPr>
            <p:spPr>
              <a:xfrm>
                <a:off x="6848145" y="1257118"/>
                <a:ext cx="3974363" cy="370054"/>
              </a:xfrm>
              <a:prstGeom prst="chevron">
                <a:avLst/>
              </a:prstGeom>
              <a:solidFill>
                <a:srgbClr val="A3E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r-FR" sz="2400" b="1" i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Cadre du projet</a:t>
                </a:r>
              </a:p>
            </p:txBody>
          </p:sp>
        </p:grp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FC46C97A-F0BF-4F8A-840D-DC2A98E37EC7}"/>
                </a:ext>
              </a:extLst>
            </p:cNvPr>
            <p:cNvSpPr/>
            <p:nvPr/>
          </p:nvSpPr>
          <p:spPr>
            <a:xfrm>
              <a:off x="10839627" y="1099260"/>
              <a:ext cx="4147102" cy="685770"/>
            </a:xfrm>
            <a:prstGeom prst="chevron">
              <a:avLst/>
            </a:prstGeom>
            <a:solidFill>
              <a:srgbClr val="FF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fr-FR" sz="2400" b="1" i="1" dirty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rPr>
                <a:t>Conduite du projet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9ABD09-A939-4AD5-A19F-B16337DC8826}"/>
              </a:ext>
            </a:extLst>
          </p:cNvPr>
          <p:cNvSpPr txBox="1"/>
          <p:nvPr/>
        </p:nvSpPr>
        <p:spPr>
          <a:xfrm>
            <a:off x="6283592" y="2633439"/>
            <a:ext cx="5525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>
                    <a:lumMod val="50000"/>
                  </a:schemeClr>
                </a:solidFill>
              </a:rPr>
              <a:t>Membres de l’équipe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8A74078-54CA-4350-B7C9-33B0D45202B8}"/>
              </a:ext>
            </a:extLst>
          </p:cNvPr>
          <p:cNvGrpSpPr/>
          <p:nvPr/>
        </p:nvGrpSpPr>
        <p:grpSpPr>
          <a:xfrm>
            <a:off x="2725455" y="4255184"/>
            <a:ext cx="2857632" cy="3242103"/>
            <a:chOff x="3200759" y="4237437"/>
            <a:chExt cx="2857632" cy="324210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67D0A1C-1971-482F-B3A1-87B6FCC4CB62}"/>
                </a:ext>
              </a:extLst>
            </p:cNvPr>
            <p:cNvGrpSpPr/>
            <p:nvPr/>
          </p:nvGrpSpPr>
          <p:grpSpPr>
            <a:xfrm>
              <a:off x="3481986" y="4237437"/>
              <a:ext cx="1590261" cy="1656845"/>
              <a:chOff x="5058634" y="6643372"/>
              <a:chExt cx="1590261" cy="1656845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89A1F65-3277-4697-A5D5-40E1B1EB5A72}"/>
                  </a:ext>
                </a:extLst>
              </p:cNvPr>
              <p:cNvSpPr/>
              <p:nvPr/>
            </p:nvSpPr>
            <p:spPr>
              <a:xfrm>
                <a:off x="5058634" y="6653562"/>
                <a:ext cx="1590261" cy="1618488"/>
              </a:xfrm>
              <a:prstGeom prst="ellipse">
                <a:avLst/>
              </a:prstGeom>
              <a:ln w="76200">
                <a:solidFill>
                  <a:srgbClr val="C54D57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fr-FR"/>
              </a:p>
            </p:txBody>
          </p:sp>
          <p:pic>
            <p:nvPicPr>
              <p:cNvPr id="20" name="Picture 19" descr="A person holding an umbrella&#10;&#10;Description automatically generated">
                <a:extLst>
                  <a:ext uri="{FF2B5EF4-FFF2-40B4-BE49-F238E27FC236}">
                    <a16:creationId xmlns:a16="http://schemas.microsoft.com/office/drawing/2014/main" id="{0CD4C9EE-9F5F-4E6A-A9EB-91A458F786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58" t="7939" r="41014" b="68580"/>
              <a:stretch/>
            </p:blipFill>
            <p:spPr>
              <a:xfrm>
                <a:off x="5095100" y="6643372"/>
                <a:ext cx="1482995" cy="1656845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458861-AA9E-4A7E-9171-5DD3D5BE4B4C}"/>
                </a:ext>
              </a:extLst>
            </p:cNvPr>
            <p:cNvSpPr txBox="1"/>
            <p:nvPr/>
          </p:nvSpPr>
          <p:spPr>
            <a:xfrm>
              <a:off x="3339548" y="6261652"/>
              <a:ext cx="226612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Reda AMAR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787A36-407B-408D-8D05-B6EE589EF0FD}"/>
                </a:ext>
              </a:extLst>
            </p:cNvPr>
            <p:cNvSpPr txBox="1"/>
            <p:nvPr/>
          </p:nvSpPr>
          <p:spPr>
            <a:xfrm>
              <a:off x="3200759" y="6971709"/>
              <a:ext cx="28576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Product Owner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1CBC4F-E281-4174-A288-883FF5C50766}"/>
              </a:ext>
            </a:extLst>
          </p:cNvPr>
          <p:cNvGrpSpPr/>
          <p:nvPr/>
        </p:nvGrpSpPr>
        <p:grpSpPr>
          <a:xfrm>
            <a:off x="13516799" y="4208470"/>
            <a:ext cx="2902770" cy="3288817"/>
            <a:chOff x="11766612" y="4244857"/>
            <a:chExt cx="2902770" cy="32888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377EEDC-C634-476A-8117-5B01F5802244}"/>
                </a:ext>
              </a:extLst>
            </p:cNvPr>
            <p:cNvGrpSpPr/>
            <p:nvPr/>
          </p:nvGrpSpPr>
          <p:grpSpPr>
            <a:xfrm>
              <a:off x="11950316" y="4244857"/>
              <a:ext cx="1590261" cy="1674100"/>
              <a:chOff x="2428957" y="3979075"/>
              <a:chExt cx="1590261" cy="16741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C7E7A6C-911A-49F1-9A17-675031AAC3A4}"/>
                  </a:ext>
                </a:extLst>
              </p:cNvPr>
              <p:cNvSpPr/>
              <p:nvPr/>
            </p:nvSpPr>
            <p:spPr>
              <a:xfrm>
                <a:off x="2428957" y="4008070"/>
                <a:ext cx="1590261" cy="1618488"/>
              </a:xfrm>
              <a:prstGeom prst="ellipse">
                <a:avLst/>
              </a:prstGeom>
              <a:ln w="76200">
                <a:solidFill>
                  <a:srgbClr val="EABD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fr-FR"/>
              </a:p>
            </p:txBody>
          </p:sp>
          <p:pic>
            <p:nvPicPr>
              <p:cNvPr id="17" name="Picture 16" descr="A close up of a person&#10;&#10;Description automatically generated">
                <a:extLst>
                  <a:ext uri="{FF2B5EF4-FFF2-40B4-BE49-F238E27FC236}">
                    <a16:creationId xmlns:a16="http://schemas.microsoft.com/office/drawing/2014/main" id="{66DB9928-37FC-49E6-A9BB-4DF7114DC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4867" y="3979075"/>
                <a:ext cx="1498439" cy="1674100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697470-8B2E-4D9D-8F33-97B52D82E65B}"/>
                </a:ext>
              </a:extLst>
            </p:cNvPr>
            <p:cNvSpPr txBox="1"/>
            <p:nvPr/>
          </p:nvSpPr>
          <p:spPr>
            <a:xfrm>
              <a:off x="11766612" y="6231793"/>
              <a:ext cx="2650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Zaineb</a:t>
              </a:r>
              <a:r>
                <a:rPr lang="fr-FR" dirty="0"/>
                <a:t> SANDID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5265F5-C769-4CF2-8BC0-34152D2F002E}"/>
                </a:ext>
              </a:extLst>
            </p:cNvPr>
            <p:cNvSpPr txBox="1"/>
            <p:nvPr/>
          </p:nvSpPr>
          <p:spPr>
            <a:xfrm>
              <a:off x="11811750" y="7025843"/>
              <a:ext cx="28576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Développeuse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C0A2AC-A5F1-4227-AA7B-014D9013111A}"/>
              </a:ext>
            </a:extLst>
          </p:cNvPr>
          <p:cNvGrpSpPr/>
          <p:nvPr/>
        </p:nvGrpSpPr>
        <p:grpSpPr>
          <a:xfrm>
            <a:off x="9615765" y="4288268"/>
            <a:ext cx="3202365" cy="3213389"/>
            <a:chOff x="8800819" y="4329017"/>
            <a:chExt cx="3202365" cy="32133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D2F2E1A-41F3-469C-8754-AC9E1DC720E8}"/>
                </a:ext>
              </a:extLst>
            </p:cNvPr>
            <p:cNvGrpSpPr/>
            <p:nvPr/>
          </p:nvGrpSpPr>
          <p:grpSpPr>
            <a:xfrm>
              <a:off x="9299625" y="4329017"/>
              <a:ext cx="1590261" cy="1618488"/>
              <a:chOff x="5036106" y="4532879"/>
              <a:chExt cx="1590261" cy="1618488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79B7FFE-F897-47AC-9F88-83481AB92504}"/>
                  </a:ext>
                </a:extLst>
              </p:cNvPr>
              <p:cNvSpPr/>
              <p:nvPr/>
            </p:nvSpPr>
            <p:spPr>
              <a:xfrm>
                <a:off x="5036106" y="4532879"/>
                <a:ext cx="1590261" cy="1618488"/>
              </a:xfrm>
              <a:prstGeom prst="ellipse">
                <a:avLst/>
              </a:prstGeom>
              <a:ln w="762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fr-FR"/>
              </a:p>
            </p:txBody>
          </p:sp>
          <p:pic>
            <p:nvPicPr>
              <p:cNvPr id="12" name="Picture 11" descr="A person posing for the camera&#10;&#10;Description automatically generated">
                <a:extLst>
                  <a:ext uri="{FF2B5EF4-FFF2-40B4-BE49-F238E27FC236}">
                    <a16:creationId xmlns:a16="http://schemas.microsoft.com/office/drawing/2014/main" id="{BC870252-CAE7-4B07-8BBC-698275357E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9035" y="4532879"/>
                <a:ext cx="1258824" cy="1618488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0A1B14-11C3-48B1-BC2C-D3935769DB55}"/>
                </a:ext>
              </a:extLst>
            </p:cNvPr>
            <p:cNvSpPr txBox="1"/>
            <p:nvPr/>
          </p:nvSpPr>
          <p:spPr>
            <a:xfrm>
              <a:off x="8800819" y="6296717"/>
              <a:ext cx="297929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Widad ELOUATAOUI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248A144-B83A-423B-9314-B7EB1D99D9BE}"/>
                </a:ext>
              </a:extLst>
            </p:cNvPr>
            <p:cNvSpPr txBox="1"/>
            <p:nvPr/>
          </p:nvSpPr>
          <p:spPr>
            <a:xfrm>
              <a:off x="9145552" y="7034575"/>
              <a:ext cx="28576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Développeuse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5B4AF9-0AA6-4A62-9F69-216701B7BC2A}"/>
              </a:ext>
            </a:extLst>
          </p:cNvPr>
          <p:cNvGrpSpPr/>
          <p:nvPr/>
        </p:nvGrpSpPr>
        <p:grpSpPr>
          <a:xfrm>
            <a:off x="5931525" y="4288268"/>
            <a:ext cx="3099876" cy="3209020"/>
            <a:chOff x="5823916" y="4295328"/>
            <a:chExt cx="3099876" cy="32090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AB20E62-84BA-4864-9936-EBBC1255E037}"/>
                </a:ext>
              </a:extLst>
            </p:cNvPr>
            <p:cNvGrpSpPr/>
            <p:nvPr/>
          </p:nvGrpSpPr>
          <p:grpSpPr>
            <a:xfrm>
              <a:off x="6503035" y="4295328"/>
              <a:ext cx="1613217" cy="1658409"/>
              <a:chOff x="7307955" y="6858657"/>
              <a:chExt cx="1613217" cy="1658409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85A50B3-5820-4FF4-A98B-3170FC1CE03D}"/>
                  </a:ext>
                </a:extLst>
              </p:cNvPr>
              <p:cNvSpPr/>
              <p:nvPr/>
            </p:nvSpPr>
            <p:spPr>
              <a:xfrm>
                <a:off x="7330911" y="6858657"/>
                <a:ext cx="1590261" cy="1618488"/>
              </a:xfrm>
              <a:prstGeom prst="ellipse">
                <a:avLst/>
              </a:prstGeom>
              <a:ln w="76200">
                <a:solidFill>
                  <a:srgbClr val="0063A9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fr-FR"/>
              </a:p>
            </p:txBody>
          </p:sp>
          <p:pic>
            <p:nvPicPr>
              <p:cNvPr id="26" name="Picture 25" descr="A person smiling for the camera&#10;&#10;Description automatically generated">
                <a:extLst>
                  <a:ext uri="{FF2B5EF4-FFF2-40B4-BE49-F238E27FC236}">
                    <a16:creationId xmlns:a16="http://schemas.microsoft.com/office/drawing/2014/main" id="{4B5F7AE0-0581-4CD0-AE49-447C24745E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7955" y="6898578"/>
                <a:ext cx="1590261" cy="1618488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BE67D0-2643-4570-84BB-BEE7CEAA94BF}"/>
                </a:ext>
              </a:extLst>
            </p:cNvPr>
            <p:cNvSpPr txBox="1"/>
            <p:nvPr/>
          </p:nvSpPr>
          <p:spPr>
            <a:xfrm>
              <a:off x="5823916" y="6261652"/>
              <a:ext cx="3099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Outman BOURCHICH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E02800-20B8-4808-804E-DEF681ACD4DD}"/>
                </a:ext>
              </a:extLst>
            </p:cNvPr>
            <p:cNvSpPr txBox="1"/>
            <p:nvPr/>
          </p:nvSpPr>
          <p:spPr>
            <a:xfrm>
              <a:off x="6066160" y="6996517"/>
              <a:ext cx="28576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Scrum Master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D2EE8E6-11A0-47DA-943D-1B0B9EDC3332}"/>
              </a:ext>
            </a:extLst>
          </p:cNvPr>
          <p:cNvCxnSpPr>
            <a:cxnSpLocks/>
          </p:cNvCxnSpPr>
          <p:nvPr/>
        </p:nvCxnSpPr>
        <p:spPr>
          <a:xfrm>
            <a:off x="7354674" y="3402880"/>
            <a:ext cx="1094233" cy="0"/>
          </a:xfrm>
          <a:prstGeom prst="line">
            <a:avLst/>
          </a:prstGeom>
          <a:ln w="76200">
            <a:solidFill>
              <a:srgbClr val="4EC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D399EF4-848F-4514-9103-43354AC15438}"/>
              </a:ext>
            </a:extLst>
          </p:cNvPr>
          <p:cNvCxnSpPr>
            <a:cxnSpLocks/>
          </p:cNvCxnSpPr>
          <p:nvPr/>
        </p:nvCxnSpPr>
        <p:spPr>
          <a:xfrm>
            <a:off x="9432235" y="3402880"/>
            <a:ext cx="1094233" cy="0"/>
          </a:xfrm>
          <a:prstGeom prst="line">
            <a:avLst/>
          </a:prstGeom>
          <a:ln w="76200">
            <a:solidFill>
              <a:srgbClr val="FF6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4B774D-6B14-4A86-8A52-DAAD4C6D94DB}"/>
              </a:ext>
            </a:extLst>
          </p:cNvPr>
          <p:cNvCxnSpPr>
            <a:cxnSpLocks/>
          </p:cNvCxnSpPr>
          <p:nvPr/>
        </p:nvCxnSpPr>
        <p:spPr>
          <a:xfrm>
            <a:off x="8448907" y="3408355"/>
            <a:ext cx="1094233" cy="0"/>
          </a:xfrm>
          <a:prstGeom prst="line">
            <a:avLst/>
          </a:prstGeom>
          <a:ln w="76200">
            <a:solidFill>
              <a:srgbClr val="A3E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text&#10;&#10;Description automatically generated">
            <a:extLst>
              <a:ext uri="{FF2B5EF4-FFF2-40B4-BE49-F238E27FC236}">
                <a16:creationId xmlns:a16="http://schemas.microsoft.com/office/drawing/2014/main" id="{B9140B08-40C2-4551-884F-953C9F9B9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54" y="2280307"/>
            <a:ext cx="12311466" cy="6925200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E09E9ED-193D-46AE-86AC-F4E53628D32D}"/>
              </a:ext>
            </a:extLst>
          </p:cNvPr>
          <p:cNvSpPr/>
          <p:nvPr/>
        </p:nvSpPr>
        <p:spPr>
          <a:xfrm>
            <a:off x="3351787" y="2642129"/>
            <a:ext cx="4781550" cy="1244176"/>
          </a:xfrm>
          <a:prstGeom prst="roundRect">
            <a:avLst/>
          </a:prstGeom>
          <a:solidFill>
            <a:srgbClr val="00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sz="3600" b="1" dirty="0"/>
              <a:t>Méthode Agile Scrum</a:t>
            </a:r>
          </a:p>
        </p:txBody>
      </p:sp>
    </p:spTree>
    <p:extLst>
      <p:ext uri="{BB962C8B-B14F-4D97-AF65-F5344CB8AC3E}">
        <p14:creationId xmlns:p14="http://schemas.microsoft.com/office/powerpoint/2010/main" val="30734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93EB41-D006-4717-8C68-97395AA73E60}"/>
              </a:ext>
            </a:extLst>
          </p:cNvPr>
          <p:cNvSpPr/>
          <p:nvPr/>
        </p:nvSpPr>
        <p:spPr>
          <a:xfrm>
            <a:off x="2116664" y="374477"/>
            <a:ext cx="914400" cy="5476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D82C8B-2EF0-48A1-AC17-98D673692672}"/>
              </a:ext>
            </a:extLst>
          </p:cNvPr>
          <p:cNvSpPr/>
          <p:nvPr/>
        </p:nvSpPr>
        <p:spPr>
          <a:xfrm>
            <a:off x="14608682" y="374475"/>
            <a:ext cx="914400" cy="5476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 dirty="0"/>
          </a:p>
        </p:txBody>
      </p:sp>
      <p:sp>
        <p:nvSpPr>
          <p:cNvPr id="5" name="Rectangle 4"/>
          <p:cNvSpPr/>
          <p:nvPr/>
        </p:nvSpPr>
        <p:spPr>
          <a:xfrm>
            <a:off x="7752522" y="0"/>
            <a:ext cx="3359426" cy="2146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1275729" y="9542927"/>
            <a:ext cx="15238850" cy="547603"/>
          </a:xfrm>
        </p:spPr>
        <p:txBody>
          <a:bodyPr/>
          <a:lstStyle/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Mise en place de la solution Dynamics 365 pour améliorer la qualité du service client de XRM Vision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17111225" y="8954627"/>
            <a:ext cx="1176775" cy="489036"/>
          </a:xfrm>
        </p:spPr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2297216" y="374476"/>
          <a:ext cx="12768666" cy="5476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625762">
                  <a:extLst>
                    <a:ext uri="{9D8B030D-6E8A-4147-A177-3AD203B41FA5}">
                      <a16:colId xmlns:a16="http://schemas.microsoft.com/office/drawing/2014/main" val="4248146735"/>
                    </a:ext>
                  </a:extLst>
                </a:gridCol>
                <a:gridCol w="4231527">
                  <a:extLst>
                    <a:ext uri="{9D8B030D-6E8A-4147-A177-3AD203B41FA5}">
                      <a16:colId xmlns:a16="http://schemas.microsoft.com/office/drawing/2014/main" val="2371425673"/>
                    </a:ext>
                  </a:extLst>
                </a:gridCol>
                <a:gridCol w="2731286">
                  <a:extLst>
                    <a:ext uri="{9D8B030D-6E8A-4147-A177-3AD203B41FA5}">
                      <a16:colId xmlns:a16="http://schemas.microsoft.com/office/drawing/2014/main" val="2381589515"/>
                    </a:ext>
                  </a:extLst>
                </a:gridCol>
                <a:gridCol w="3180091">
                  <a:extLst>
                    <a:ext uri="{9D8B030D-6E8A-4147-A177-3AD203B41FA5}">
                      <a16:colId xmlns:a16="http://schemas.microsoft.com/office/drawing/2014/main" val="3545942315"/>
                    </a:ext>
                  </a:extLst>
                </a:gridCol>
              </a:tblGrid>
              <a:tr h="5476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Contexte général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Etude fonctionnelle et technique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Réalisation et Tests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Browallia New" panose="020B0502040204020203" pitchFamily="34" charset="-34"/>
                        </a:rPr>
                        <a:t>  Conclusion et perspectives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1495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B86F94E-DB42-4E68-9535-069068521AF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" t="14287" b="7609"/>
          <a:stretch/>
        </p:blipFill>
        <p:spPr bwMode="auto">
          <a:xfrm>
            <a:off x="1802415" y="2195648"/>
            <a:ext cx="14712164" cy="70676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7EF6D5-14B9-4559-A099-A2C89964CAEC}"/>
              </a:ext>
            </a:extLst>
          </p:cNvPr>
          <p:cNvSpPr/>
          <p:nvPr/>
        </p:nvSpPr>
        <p:spPr>
          <a:xfrm>
            <a:off x="1802415" y="2933700"/>
            <a:ext cx="3398235" cy="1428750"/>
          </a:xfrm>
          <a:prstGeom prst="roundRect">
            <a:avLst/>
          </a:prstGeom>
          <a:noFill/>
          <a:ln w="76200">
            <a:solidFill>
              <a:srgbClr val="C54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FE80DB4-58C2-4E11-A28D-D7773B9D668C}"/>
              </a:ext>
            </a:extLst>
          </p:cNvPr>
          <p:cNvSpPr/>
          <p:nvPr/>
        </p:nvSpPr>
        <p:spPr>
          <a:xfrm>
            <a:off x="2031013" y="6276414"/>
            <a:ext cx="3283936" cy="1428750"/>
          </a:xfrm>
          <a:prstGeom prst="roundRect">
            <a:avLst/>
          </a:prstGeom>
          <a:noFill/>
          <a:ln w="76200">
            <a:solidFill>
              <a:srgbClr val="C54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0DAE34-208B-4F16-B81D-90884B306B68}"/>
              </a:ext>
            </a:extLst>
          </p:cNvPr>
          <p:cNvSpPr/>
          <p:nvPr/>
        </p:nvSpPr>
        <p:spPr>
          <a:xfrm>
            <a:off x="1916714" y="4642108"/>
            <a:ext cx="3398235" cy="1428750"/>
          </a:xfrm>
          <a:prstGeom prst="roundRect">
            <a:avLst/>
          </a:prstGeom>
          <a:noFill/>
          <a:ln w="76200">
            <a:solidFill>
              <a:srgbClr val="C54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4A72C9-645D-4E2F-A888-A7B6B994FD17}"/>
              </a:ext>
            </a:extLst>
          </p:cNvPr>
          <p:cNvSpPr/>
          <p:nvPr/>
        </p:nvSpPr>
        <p:spPr>
          <a:xfrm>
            <a:off x="2031013" y="8240252"/>
            <a:ext cx="3283936" cy="1071813"/>
          </a:xfrm>
          <a:prstGeom prst="roundRect">
            <a:avLst/>
          </a:prstGeom>
          <a:noFill/>
          <a:ln w="76200">
            <a:solidFill>
              <a:srgbClr val="C54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0002BB-C3B9-4717-8772-BE1375F413CC}"/>
              </a:ext>
            </a:extLst>
          </p:cNvPr>
          <p:cNvGrpSpPr/>
          <p:nvPr/>
        </p:nvGrpSpPr>
        <p:grpSpPr>
          <a:xfrm>
            <a:off x="2683924" y="1099260"/>
            <a:ext cx="12302805" cy="685770"/>
            <a:chOff x="2683924" y="1099260"/>
            <a:chExt cx="12302805" cy="68577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4765281-CA8C-4837-A1BF-494A10A9EAF3}"/>
                </a:ext>
              </a:extLst>
            </p:cNvPr>
            <p:cNvGrpSpPr/>
            <p:nvPr/>
          </p:nvGrpSpPr>
          <p:grpSpPr>
            <a:xfrm>
              <a:off x="2683924" y="1257118"/>
              <a:ext cx="8138584" cy="370055"/>
              <a:chOff x="2683924" y="1257118"/>
              <a:chExt cx="8138584" cy="370055"/>
            </a:xfrm>
          </p:grpSpPr>
          <p:sp>
            <p:nvSpPr>
              <p:cNvPr id="24" name="Arrow: Chevron 23">
                <a:extLst>
                  <a:ext uri="{FF2B5EF4-FFF2-40B4-BE49-F238E27FC236}">
                    <a16:creationId xmlns:a16="http://schemas.microsoft.com/office/drawing/2014/main" id="{6042BF19-67EC-45DC-9836-20614DBB857F}"/>
                  </a:ext>
                </a:extLst>
              </p:cNvPr>
              <p:cNvSpPr/>
              <p:nvPr/>
            </p:nvSpPr>
            <p:spPr>
              <a:xfrm>
                <a:off x="2683924" y="1257119"/>
                <a:ext cx="4174435" cy="370054"/>
              </a:xfrm>
              <a:prstGeom prst="chevron">
                <a:avLst/>
              </a:prstGeom>
              <a:solidFill>
                <a:srgbClr val="4ECD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r-FR" sz="2400" b="1" i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Entreprise d’accueil</a:t>
                </a:r>
              </a:p>
            </p:txBody>
          </p:sp>
          <p:sp>
            <p:nvSpPr>
              <p:cNvPr id="25" name="Arrow: Chevron 24">
                <a:extLst>
                  <a:ext uri="{FF2B5EF4-FFF2-40B4-BE49-F238E27FC236}">
                    <a16:creationId xmlns:a16="http://schemas.microsoft.com/office/drawing/2014/main" id="{5651F5BE-E678-4F92-92BF-BD9AC3A56D90}"/>
                  </a:ext>
                </a:extLst>
              </p:cNvPr>
              <p:cNvSpPr/>
              <p:nvPr/>
            </p:nvSpPr>
            <p:spPr>
              <a:xfrm>
                <a:off x="6848145" y="1257118"/>
                <a:ext cx="3974363" cy="370054"/>
              </a:xfrm>
              <a:prstGeom prst="chevron">
                <a:avLst/>
              </a:prstGeom>
              <a:solidFill>
                <a:srgbClr val="A3E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r-FR" sz="2400" b="1" i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Cadre du projet</a:t>
                </a:r>
              </a:p>
            </p:txBody>
          </p:sp>
        </p:grp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2C758F96-F0A7-417D-98FD-912890342617}"/>
                </a:ext>
              </a:extLst>
            </p:cNvPr>
            <p:cNvSpPr/>
            <p:nvPr/>
          </p:nvSpPr>
          <p:spPr>
            <a:xfrm>
              <a:off x="10839627" y="1099260"/>
              <a:ext cx="4147102" cy="685770"/>
            </a:xfrm>
            <a:prstGeom prst="chevron">
              <a:avLst/>
            </a:prstGeom>
            <a:solidFill>
              <a:srgbClr val="FF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fr-FR" sz="2400" b="1" i="1" dirty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rPr>
                <a:t>Conduite du projet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35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93EB41-D006-4717-8C68-97395AA73E60}"/>
              </a:ext>
            </a:extLst>
          </p:cNvPr>
          <p:cNvSpPr/>
          <p:nvPr/>
        </p:nvSpPr>
        <p:spPr>
          <a:xfrm>
            <a:off x="2116664" y="374477"/>
            <a:ext cx="914400" cy="5476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D82C8B-2EF0-48A1-AC17-98D673692672}"/>
              </a:ext>
            </a:extLst>
          </p:cNvPr>
          <p:cNvSpPr/>
          <p:nvPr/>
        </p:nvSpPr>
        <p:spPr>
          <a:xfrm>
            <a:off x="14608682" y="374475"/>
            <a:ext cx="914400" cy="5476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 dirty="0"/>
          </a:p>
        </p:txBody>
      </p:sp>
      <p:sp>
        <p:nvSpPr>
          <p:cNvPr id="5" name="Rectangle 4"/>
          <p:cNvSpPr/>
          <p:nvPr/>
        </p:nvSpPr>
        <p:spPr>
          <a:xfrm>
            <a:off x="7752522" y="0"/>
            <a:ext cx="3359426" cy="2146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1275729" y="9542927"/>
            <a:ext cx="15238850" cy="547603"/>
          </a:xfrm>
        </p:spPr>
        <p:txBody>
          <a:bodyPr/>
          <a:lstStyle/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Mise en place de la solution Dynamics 365 pour améliorer la qualité du service client de XRM Vision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17111225" y="8954627"/>
            <a:ext cx="1176775" cy="489036"/>
          </a:xfrm>
        </p:spPr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2297216" y="374476"/>
          <a:ext cx="12768666" cy="5476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625762">
                  <a:extLst>
                    <a:ext uri="{9D8B030D-6E8A-4147-A177-3AD203B41FA5}">
                      <a16:colId xmlns:a16="http://schemas.microsoft.com/office/drawing/2014/main" val="4248146735"/>
                    </a:ext>
                  </a:extLst>
                </a:gridCol>
                <a:gridCol w="4231527">
                  <a:extLst>
                    <a:ext uri="{9D8B030D-6E8A-4147-A177-3AD203B41FA5}">
                      <a16:colId xmlns:a16="http://schemas.microsoft.com/office/drawing/2014/main" val="2371425673"/>
                    </a:ext>
                  </a:extLst>
                </a:gridCol>
                <a:gridCol w="2731286">
                  <a:extLst>
                    <a:ext uri="{9D8B030D-6E8A-4147-A177-3AD203B41FA5}">
                      <a16:colId xmlns:a16="http://schemas.microsoft.com/office/drawing/2014/main" val="2381589515"/>
                    </a:ext>
                  </a:extLst>
                </a:gridCol>
                <a:gridCol w="3180091">
                  <a:extLst>
                    <a:ext uri="{9D8B030D-6E8A-4147-A177-3AD203B41FA5}">
                      <a16:colId xmlns:a16="http://schemas.microsoft.com/office/drawing/2014/main" val="3545942315"/>
                    </a:ext>
                  </a:extLst>
                </a:gridCol>
              </a:tblGrid>
              <a:tr h="5476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Contexte général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Etude fonctionnelle et technique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Réalisation et Tests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Browallia New" panose="020B0502040204020203" pitchFamily="34" charset="-34"/>
                        </a:rPr>
                        <a:t>  Conclusion et perspectives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1495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B3DE1BD-4987-4E59-BE37-2E4DD3A6DB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066" y="1992920"/>
            <a:ext cx="14667672" cy="75055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CF2439-64E7-456D-AAEA-156ABBD9B12C}"/>
              </a:ext>
            </a:extLst>
          </p:cNvPr>
          <p:cNvSpPr/>
          <p:nvPr/>
        </p:nvSpPr>
        <p:spPr>
          <a:xfrm>
            <a:off x="1774216" y="5798539"/>
            <a:ext cx="2512034" cy="471033"/>
          </a:xfrm>
          <a:prstGeom prst="roundRect">
            <a:avLst/>
          </a:prstGeom>
          <a:noFill/>
          <a:ln w="57150">
            <a:solidFill>
              <a:srgbClr val="C54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413CE4-90D5-469C-AA55-41DCB42B068C}"/>
              </a:ext>
            </a:extLst>
          </p:cNvPr>
          <p:cNvSpPr/>
          <p:nvPr/>
        </p:nvSpPr>
        <p:spPr>
          <a:xfrm>
            <a:off x="1774216" y="6416811"/>
            <a:ext cx="2512034" cy="421544"/>
          </a:xfrm>
          <a:prstGeom prst="roundRect">
            <a:avLst/>
          </a:prstGeom>
          <a:noFill/>
          <a:ln w="57150">
            <a:solidFill>
              <a:srgbClr val="C54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C7CF64-F390-437B-8301-DE8C5EF4EE46}"/>
              </a:ext>
            </a:extLst>
          </p:cNvPr>
          <p:cNvSpPr/>
          <p:nvPr/>
        </p:nvSpPr>
        <p:spPr>
          <a:xfrm>
            <a:off x="1774216" y="6945923"/>
            <a:ext cx="2512034" cy="471033"/>
          </a:xfrm>
          <a:prstGeom prst="roundRect">
            <a:avLst/>
          </a:prstGeom>
          <a:noFill/>
          <a:ln w="57150">
            <a:solidFill>
              <a:srgbClr val="C54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7E0F3D-BA9B-4883-AF82-F3CD68FEDA88}"/>
              </a:ext>
            </a:extLst>
          </p:cNvPr>
          <p:cNvSpPr/>
          <p:nvPr/>
        </p:nvSpPr>
        <p:spPr>
          <a:xfrm>
            <a:off x="1774216" y="7437638"/>
            <a:ext cx="2512034" cy="381975"/>
          </a:xfrm>
          <a:prstGeom prst="roundRect">
            <a:avLst/>
          </a:prstGeom>
          <a:noFill/>
          <a:ln w="57150">
            <a:solidFill>
              <a:srgbClr val="C54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A7F4D3D-A681-4A06-9092-A7FA4304D31E}"/>
              </a:ext>
            </a:extLst>
          </p:cNvPr>
          <p:cNvSpPr/>
          <p:nvPr/>
        </p:nvSpPr>
        <p:spPr>
          <a:xfrm>
            <a:off x="1774216" y="7919482"/>
            <a:ext cx="2512034" cy="460108"/>
          </a:xfrm>
          <a:prstGeom prst="roundRect">
            <a:avLst/>
          </a:prstGeom>
          <a:noFill/>
          <a:ln w="57150">
            <a:solidFill>
              <a:srgbClr val="C54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E61BA9-28B7-4CB7-B910-28C883524D18}"/>
              </a:ext>
            </a:extLst>
          </p:cNvPr>
          <p:cNvGrpSpPr/>
          <p:nvPr/>
        </p:nvGrpSpPr>
        <p:grpSpPr>
          <a:xfrm>
            <a:off x="2683924" y="1099260"/>
            <a:ext cx="12302805" cy="685770"/>
            <a:chOff x="2683924" y="1099260"/>
            <a:chExt cx="12302805" cy="68577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A58E90-7AA7-4C79-AB9C-5D05886794BF}"/>
                </a:ext>
              </a:extLst>
            </p:cNvPr>
            <p:cNvGrpSpPr/>
            <p:nvPr/>
          </p:nvGrpSpPr>
          <p:grpSpPr>
            <a:xfrm>
              <a:off x="2683924" y="1257118"/>
              <a:ext cx="8138584" cy="370055"/>
              <a:chOff x="2683924" y="1257118"/>
              <a:chExt cx="8138584" cy="370055"/>
            </a:xfrm>
          </p:grpSpPr>
          <p:sp>
            <p:nvSpPr>
              <p:cNvPr id="24" name="Arrow: Chevron 23">
                <a:extLst>
                  <a:ext uri="{FF2B5EF4-FFF2-40B4-BE49-F238E27FC236}">
                    <a16:creationId xmlns:a16="http://schemas.microsoft.com/office/drawing/2014/main" id="{39F26C52-5317-4C4A-A4A0-58F8EDF6F199}"/>
                  </a:ext>
                </a:extLst>
              </p:cNvPr>
              <p:cNvSpPr/>
              <p:nvPr/>
            </p:nvSpPr>
            <p:spPr>
              <a:xfrm>
                <a:off x="2683924" y="1257119"/>
                <a:ext cx="4174435" cy="370054"/>
              </a:xfrm>
              <a:prstGeom prst="chevron">
                <a:avLst/>
              </a:prstGeom>
              <a:solidFill>
                <a:srgbClr val="4ECD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r-FR" sz="2400" b="1" i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Entreprise d’accueil</a:t>
                </a:r>
              </a:p>
            </p:txBody>
          </p:sp>
          <p:sp>
            <p:nvSpPr>
              <p:cNvPr id="25" name="Arrow: Chevron 24">
                <a:extLst>
                  <a:ext uri="{FF2B5EF4-FFF2-40B4-BE49-F238E27FC236}">
                    <a16:creationId xmlns:a16="http://schemas.microsoft.com/office/drawing/2014/main" id="{5C4AE2D8-1997-4F73-BBC3-7B511109F204}"/>
                  </a:ext>
                </a:extLst>
              </p:cNvPr>
              <p:cNvSpPr/>
              <p:nvPr/>
            </p:nvSpPr>
            <p:spPr>
              <a:xfrm>
                <a:off x="6848145" y="1257118"/>
                <a:ext cx="3974363" cy="370054"/>
              </a:xfrm>
              <a:prstGeom prst="chevron">
                <a:avLst/>
              </a:prstGeom>
              <a:solidFill>
                <a:srgbClr val="A3E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r-FR" sz="2400" b="1" i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Cadre du projet</a:t>
                </a:r>
              </a:p>
            </p:txBody>
          </p:sp>
        </p:grp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71E1DF9C-E72E-4D25-8EE9-A5271993CB52}"/>
                </a:ext>
              </a:extLst>
            </p:cNvPr>
            <p:cNvSpPr/>
            <p:nvPr/>
          </p:nvSpPr>
          <p:spPr>
            <a:xfrm>
              <a:off x="10839627" y="1099260"/>
              <a:ext cx="4147102" cy="685770"/>
            </a:xfrm>
            <a:prstGeom prst="chevron">
              <a:avLst/>
            </a:prstGeom>
            <a:solidFill>
              <a:srgbClr val="FF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fr-FR" sz="2400" b="1" i="1" dirty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rPr>
                <a:t>Conduite du projet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1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93EB41-D006-4717-8C68-97395AA73E60}"/>
              </a:ext>
            </a:extLst>
          </p:cNvPr>
          <p:cNvSpPr/>
          <p:nvPr/>
        </p:nvSpPr>
        <p:spPr>
          <a:xfrm>
            <a:off x="2116664" y="374477"/>
            <a:ext cx="914400" cy="547603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D82C8B-2EF0-48A1-AC17-98D673692672}"/>
              </a:ext>
            </a:extLst>
          </p:cNvPr>
          <p:cNvSpPr/>
          <p:nvPr/>
        </p:nvSpPr>
        <p:spPr>
          <a:xfrm>
            <a:off x="14608682" y="374475"/>
            <a:ext cx="914400" cy="5476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 dirty="0"/>
          </a:p>
        </p:txBody>
      </p:sp>
      <p:sp>
        <p:nvSpPr>
          <p:cNvPr id="5" name="Rectangle 4"/>
          <p:cNvSpPr/>
          <p:nvPr/>
        </p:nvSpPr>
        <p:spPr>
          <a:xfrm>
            <a:off x="7752522" y="0"/>
            <a:ext cx="3359426" cy="2146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1275729" y="9542927"/>
            <a:ext cx="15238850" cy="547603"/>
          </a:xfrm>
        </p:spPr>
        <p:txBody>
          <a:bodyPr/>
          <a:lstStyle/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Mise en place de la solution Dynamics 365 pour améliorer la qualité du service client de XRM Vision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17111225" y="8954627"/>
            <a:ext cx="1176775" cy="489036"/>
          </a:xfrm>
        </p:spPr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67967"/>
              </p:ext>
            </p:extLst>
          </p:nvPr>
        </p:nvGraphicFramePr>
        <p:xfrm>
          <a:off x="2297216" y="374474"/>
          <a:ext cx="12768666" cy="5476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625762">
                  <a:extLst>
                    <a:ext uri="{9D8B030D-6E8A-4147-A177-3AD203B41FA5}">
                      <a16:colId xmlns:a16="http://schemas.microsoft.com/office/drawing/2014/main" val="4248146735"/>
                    </a:ext>
                  </a:extLst>
                </a:gridCol>
                <a:gridCol w="4231527">
                  <a:extLst>
                    <a:ext uri="{9D8B030D-6E8A-4147-A177-3AD203B41FA5}">
                      <a16:colId xmlns:a16="http://schemas.microsoft.com/office/drawing/2014/main" val="2371425673"/>
                    </a:ext>
                  </a:extLst>
                </a:gridCol>
                <a:gridCol w="2731286">
                  <a:extLst>
                    <a:ext uri="{9D8B030D-6E8A-4147-A177-3AD203B41FA5}">
                      <a16:colId xmlns:a16="http://schemas.microsoft.com/office/drawing/2014/main" val="2381589515"/>
                    </a:ext>
                  </a:extLst>
                </a:gridCol>
                <a:gridCol w="3180091">
                  <a:extLst>
                    <a:ext uri="{9D8B030D-6E8A-4147-A177-3AD203B41FA5}">
                      <a16:colId xmlns:a16="http://schemas.microsoft.com/office/drawing/2014/main" val="3545942315"/>
                    </a:ext>
                  </a:extLst>
                </a:gridCol>
              </a:tblGrid>
              <a:tr h="5476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Contexte général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Etude fonctionnelle et technique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Browallia New" panose="020B0502040204020203" pitchFamily="34" charset="-34"/>
                        </a:rPr>
                        <a:t>Réalisation et Tests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Browallia New" panose="020B0502040204020203" pitchFamily="34" charset="-34"/>
                        </a:rPr>
                        <a:t>  Conclusion et perspectives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14957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7BFE575-E123-419B-A153-EE9821424B3E}"/>
              </a:ext>
            </a:extLst>
          </p:cNvPr>
          <p:cNvGrpSpPr/>
          <p:nvPr/>
        </p:nvGrpSpPr>
        <p:grpSpPr>
          <a:xfrm>
            <a:off x="2538158" y="1092948"/>
            <a:ext cx="12527724" cy="648282"/>
            <a:chOff x="2538158" y="1092948"/>
            <a:chExt cx="12527724" cy="6482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08327C4-D57B-4B4C-BEE7-6C8EC4771E70}"/>
                </a:ext>
              </a:extLst>
            </p:cNvPr>
            <p:cNvGrpSpPr/>
            <p:nvPr/>
          </p:nvGrpSpPr>
          <p:grpSpPr>
            <a:xfrm>
              <a:off x="2538158" y="1092948"/>
              <a:ext cx="8444214" cy="648282"/>
              <a:chOff x="2538158" y="1092948"/>
              <a:chExt cx="8444214" cy="648282"/>
            </a:xfrm>
          </p:grpSpPr>
          <p:sp>
            <p:nvSpPr>
              <p:cNvPr id="18" name="Arrow: Chevron 17">
                <a:extLst>
                  <a:ext uri="{FF2B5EF4-FFF2-40B4-BE49-F238E27FC236}">
                    <a16:creationId xmlns:a16="http://schemas.microsoft.com/office/drawing/2014/main" id="{E43AC174-0F42-40E0-8594-E219E7734F72}"/>
                  </a:ext>
                </a:extLst>
              </p:cNvPr>
              <p:cNvSpPr/>
              <p:nvPr/>
            </p:nvSpPr>
            <p:spPr>
              <a:xfrm>
                <a:off x="2538158" y="1092948"/>
                <a:ext cx="4269779" cy="648282"/>
              </a:xfrm>
              <a:prstGeom prst="chevron">
                <a:avLst/>
              </a:prstGeom>
              <a:solidFill>
                <a:srgbClr val="4ECD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r-FR" sz="2400" b="1" i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Analyse</a:t>
                </a:r>
              </a:p>
            </p:txBody>
          </p:sp>
          <p:sp>
            <p:nvSpPr>
              <p:cNvPr id="19" name="Arrow: Chevron 18">
                <a:extLst>
                  <a:ext uri="{FF2B5EF4-FFF2-40B4-BE49-F238E27FC236}">
                    <a16:creationId xmlns:a16="http://schemas.microsoft.com/office/drawing/2014/main" id="{4B3636B8-4F7C-4E82-A719-CFEFA131708C}"/>
                  </a:ext>
                </a:extLst>
              </p:cNvPr>
              <p:cNvSpPr/>
              <p:nvPr/>
            </p:nvSpPr>
            <p:spPr>
              <a:xfrm>
                <a:off x="6807937" y="1220208"/>
                <a:ext cx="4174435" cy="370054"/>
              </a:xfrm>
              <a:prstGeom prst="chevron">
                <a:avLst/>
              </a:prstGeom>
              <a:solidFill>
                <a:srgbClr val="A3E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r-FR" sz="2400" b="1" i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Conception</a:t>
                </a:r>
              </a:p>
            </p:txBody>
          </p:sp>
        </p:grpSp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9AD3330F-F398-4E46-B798-02F9F5A811FC}"/>
                </a:ext>
              </a:extLst>
            </p:cNvPr>
            <p:cNvSpPr/>
            <p:nvPr/>
          </p:nvSpPr>
          <p:spPr>
            <a:xfrm>
              <a:off x="10891447" y="1220209"/>
              <a:ext cx="4174435" cy="370054"/>
            </a:xfrm>
            <a:prstGeom prst="chevron">
              <a:avLst/>
            </a:prstGeom>
            <a:solidFill>
              <a:srgbClr val="FF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fr-FR" sz="2400" b="1" i="1" dirty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rPr>
                <a:t>Etude technique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33C9927-0AF0-49D2-94BA-FAB458F278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080" y="2146852"/>
            <a:ext cx="13149840" cy="7233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145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cturus - Conten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Content - Right Title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6192</TotalTime>
  <Words>1098</Words>
  <Application>Microsoft Office PowerPoint</Application>
  <PresentationFormat>Custom</PresentationFormat>
  <Paragraphs>271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Calibri</vt:lpstr>
      <vt:lpstr>Garamond</vt:lpstr>
      <vt:lpstr>Symbol</vt:lpstr>
      <vt:lpstr>Ubuntu</vt:lpstr>
      <vt:lpstr>Ubuntu Bold</vt:lpstr>
      <vt:lpstr>Ubuntu Medium</vt:lpstr>
      <vt:lpstr>Verdana Pro Cond SemiBold</vt:lpstr>
      <vt:lpstr>Wingdings</vt:lpstr>
      <vt:lpstr>Arcturus - Content</vt:lpstr>
      <vt:lpstr>Arcturus - Content - No Header</vt:lpstr>
      <vt:lpstr>Arcturus - Free Layout</vt:lpstr>
      <vt:lpstr>Arcturus - Colored Background</vt:lpstr>
      <vt:lpstr>Arcturus - Content - Right Title</vt:lpstr>
      <vt:lpstr>PowerPoint Presentation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Widad El Ouataoui</cp:lastModifiedBy>
  <cp:revision>349</cp:revision>
  <dcterms:created xsi:type="dcterms:W3CDTF">2015-08-02T15:43:04Z</dcterms:created>
  <dcterms:modified xsi:type="dcterms:W3CDTF">2020-06-22T22:13:11Z</dcterms:modified>
</cp:coreProperties>
</file>