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3"/>
  </p:notesMasterIdLst>
  <p:sldIdLst>
    <p:sldId id="275" r:id="rId6"/>
    <p:sldId id="267" r:id="rId7"/>
    <p:sldId id="266" r:id="rId8"/>
    <p:sldId id="272" r:id="rId9"/>
    <p:sldId id="300" r:id="rId10"/>
    <p:sldId id="312" r:id="rId11"/>
    <p:sldId id="330" r:id="rId12"/>
    <p:sldId id="358" r:id="rId13"/>
    <p:sldId id="357" r:id="rId14"/>
    <p:sldId id="258" r:id="rId15"/>
    <p:sldId id="356" r:id="rId16"/>
    <p:sldId id="259" r:id="rId17"/>
    <p:sldId id="284" r:id="rId18"/>
    <p:sldId id="268" r:id="rId19"/>
    <p:sldId id="278" r:id="rId20"/>
    <p:sldId id="270" r:id="rId21"/>
    <p:sldId id="273" r:id="rId22"/>
    <p:sldId id="311" r:id="rId23"/>
    <p:sldId id="257" r:id="rId24"/>
    <p:sldId id="279" r:id="rId25"/>
    <p:sldId id="280" r:id="rId26"/>
    <p:sldId id="276" r:id="rId27"/>
    <p:sldId id="281" r:id="rId28"/>
    <p:sldId id="294" r:id="rId29"/>
    <p:sldId id="283" r:id="rId30"/>
    <p:sldId id="285" r:id="rId31"/>
    <p:sldId id="286" r:id="rId32"/>
    <p:sldId id="295" r:id="rId33"/>
    <p:sldId id="287" r:id="rId34"/>
    <p:sldId id="291" r:id="rId35"/>
    <p:sldId id="292" r:id="rId36"/>
    <p:sldId id="299" r:id="rId37"/>
    <p:sldId id="297" r:id="rId38"/>
    <p:sldId id="341" r:id="rId39"/>
    <p:sldId id="288" r:id="rId40"/>
    <p:sldId id="289" r:id="rId41"/>
    <p:sldId id="290" r:id="rId42"/>
    <p:sldId id="293" r:id="rId43"/>
    <p:sldId id="327" r:id="rId44"/>
    <p:sldId id="329" r:id="rId45"/>
    <p:sldId id="298" r:id="rId46"/>
    <p:sldId id="301" r:id="rId47"/>
    <p:sldId id="302" r:id="rId48"/>
    <p:sldId id="310" r:id="rId49"/>
    <p:sldId id="322" r:id="rId50"/>
    <p:sldId id="303" r:id="rId51"/>
    <p:sldId id="304" r:id="rId52"/>
    <p:sldId id="305" r:id="rId53"/>
    <p:sldId id="306" r:id="rId54"/>
    <p:sldId id="260" r:id="rId55"/>
    <p:sldId id="307" r:id="rId56"/>
    <p:sldId id="309" r:id="rId57"/>
    <p:sldId id="314" r:id="rId58"/>
    <p:sldId id="317" r:id="rId59"/>
    <p:sldId id="339" r:id="rId60"/>
    <p:sldId id="318" r:id="rId61"/>
    <p:sldId id="316" r:id="rId62"/>
    <p:sldId id="261" r:id="rId63"/>
    <p:sldId id="320" r:id="rId64"/>
    <p:sldId id="324" r:id="rId65"/>
    <p:sldId id="332" r:id="rId66"/>
    <p:sldId id="321" r:id="rId67"/>
    <p:sldId id="319" r:id="rId68"/>
    <p:sldId id="315" r:id="rId69"/>
    <p:sldId id="326" r:id="rId70"/>
    <p:sldId id="340" r:id="rId71"/>
    <p:sldId id="325" r:id="rId72"/>
    <p:sldId id="323" r:id="rId73"/>
    <p:sldId id="334" r:id="rId74"/>
    <p:sldId id="336" r:id="rId75"/>
    <p:sldId id="337" r:id="rId76"/>
    <p:sldId id="331" r:id="rId77"/>
    <p:sldId id="338" r:id="rId78"/>
    <p:sldId id="342" r:id="rId79"/>
    <p:sldId id="343" r:id="rId80"/>
    <p:sldId id="344" r:id="rId81"/>
    <p:sldId id="348" r:id="rId82"/>
    <p:sldId id="347" r:id="rId83"/>
    <p:sldId id="345" r:id="rId84"/>
    <p:sldId id="346" r:id="rId85"/>
    <p:sldId id="349" r:id="rId86"/>
    <p:sldId id="350" r:id="rId87"/>
    <p:sldId id="351" r:id="rId88"/>
    <p:sldId id="352" r:id="rId89"/>
    <p:sldId id="353" r:id="rId90"/>
    <p:sldId id="354" r:id="rId91"/>
    <p:sldId id="355" r:id="rId92"/>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p:scale>
          <a:sx n="63" d="100"/>
          <a:sy n="63" d="100"/>
        </p:scale>
        <p:origin x="173" y="-67"/>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solidFill>
                  <a:schemeClr val="tx2"/>
                </a:solidFill>
              </a:defRPr>
            </a:pPr>
            <a:endParaRPr lang="fr-FR"/>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pPr>
            <a:endParaRPr lang="fr-FR"/>
          </a:p>
        </c:txPr>
        <c:crossAx val="251642240"/>
        <c:crosses val="autoZero"/>
        <c:crossBetween val="midCat"/>
      </c:valAx>
      <c:spPr>
        <a:ln>
          <a:noFill/>
        </a:ln>
      </c:spPr>
    </c:plotArea>
    <c:legend>
      <c:legendPos val="t"/>
      <c:overlay val="0"/>
      <c:txPr>
        <a:bodyPr/>
        <a:lstStyle/>
        <a:p>
          <a:pPr>
            <a:defRPr lang="ja-JP"/>
          </a:pPr>
          <a:endParaRPr lang="fr-FR"/>
        </a:p>
      </c:txPr>
    </c:legend>
    <c:plotVisOnly val="1"/>
    <c:dispBlanksAs val="zero"/>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txPr>
          <a:bodyPr/>
          <a:lstStyle/>
          <a:p>
            <a:pPr>
              <a:defRPr lang="ja-JP"/>
            </a:pPr>
            <a:endParaRPr lang="fr-FR"/>
          </a:p>
        </c:tx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lang="ja-JP">
                <a:latin typeface="+mn-lt"/>
              </a:defRPr>
            </a:pPr>
            <a:endParaRPr lang="fr-FR"/>
          </a:p>
        </c:txPr>
        <c:crossAx val="251730560"/>
        <c:crosses val="autoZero"/>
        <c:crossBetween val="between"/>
      </c:valAx>
      <c:spPr>
        <a:ln w="31750">
          <a:noFill/>
        </a:ln>
      </c:spPr>
    </c:plotArea>
    <c:legend>
      <c:legendPos val="b"/>
      <c:overlay val="0"/>
      <c:txPr>
        <a:bodyPr/>
        <a:lstStyle/>
        <a:p>
          <a:pPr>
            <a:defRPr lang="ja-JP"/>
          </a:pPr>
          <a:endParaRPr lang="fr-FR"/>
        </a:p>
      </c:txPr>
    </c:legend>
    <c:plotVisOnly val="1"/>
    <c:dispBlanksAs val="gap"/>
    <c:showDLblsOverMax val="0"/>
  </c:chart>
  <c:txPr>
    <a:bodyPr/>
    <a:lstStyle/>
    <a:p>
      <a:pPr>
        <a:defRPr sz="1800">
          <a:latin typeface="+mn-lt"/>
        </a:defRPr>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2024/6/21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animBg="1"/>
      <p:bldP spid="37" grpId="0" animBg="1"/>
      <p:bldP spid="40" grpId="0" animBg="1"/>
      <p:bldP spid="31" grpId="0" animBg="1"/>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par>
                                <p:cTn id="42" presetID="2" presetClass="entr" presetSubtype="1" decel="100000" fill="hold" grpId="0" nodeType="withEffect">
                                  <p:stCondLst>
                                    <p:cond delay="25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750" fill="hold"/>
                                        <p:tgtEl>
                                          <p:spTgt spid="34"/>
                                        </p:tgtEl>
                                        <p:attrNameLst>
                                          <p:attrName>ppt_x</p:attrName>
                                        </p:attrNameLst>
                                      </p:cBhvr>
                                      <p:tavLst>
                                        <p:tav tm="0">
                                          <p:val>
                                            <p:strVal val="#ppt_x"/>
                                          </p:val>
                                        </p:tav>
                                        <p:tav tm="100000">
                                          <p:val>
                                            <p:strVal val="#ppt_x"/>
                                          </p:val>
                                        </p:tav>
                                      </p:tavLst>
                                    </p:anim>
                                    <p:anim calcmode="lin" valueType="num">
                                      <p:cBhvr additive="base">
                                        <p:cTn id="45" dur="750" fill="hold"/>
                                        <p:tgtEl>
                                          <p:spTgt spid="34"/>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25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750" fill="hold"/>
                                        <p:tgtEl>
                                          <p:spTgt spid="35"/>
                                        </p:tgtEl>
                                        <p:attrNameLst>
                                          <p:attrName>ppt_x</p:attrName>
                                        </p:attrNameLst>
                                      </p:cBhvr>
                                      <p:tavLst>
                                        <p:tav tm="0">
                                          <p:val>
                                            <p:strVal val="#ppt_x"/>
                                          </p:val>
                                        </p:tav>
                                        <p:tav tm="100000">
                                          <p:val>
                                            <p:strVal val="#ppt_x"/>
                                          </p:val>
                                        </p:tav>
                                      </p:tavLst>
                                    </p:anim>
                                    <p:anim calcmode="lin" valueType="num">
                                      <p:cBhvr additive="base">
                                        <p:cTn id="49" dur="750" fill="hold"/>
                                        <p:tgtEl>
                                          <p:spTgt spid="35"/>
                                        </p:tgtEl>
                                        <p:attrNameLst>
                                          <p:attrName>ppt_y</p:attrName>
                                        </p:attrNameLst>
                                      </p:cBhvr>
                                      <p:tavLst>
                                        <p:tav tm="0">
                                          <p:val>
                                            <p:strVal val="0-#ppt_h/2"/>
                                          </p:val>
                                        </p:tav>
                                        <p:tav tm="100000">
                                          <p:val>
                                            <p:strVal val="#ppt_y"/>
                                          </p:val>
                                        </p:tav>
                                      </p:tavLst>
                                    </p:anim>
                                  </p:childTnLst>
                                </p:cTn>
                              </p:par>
                              <p:par>
                                <p:cTn id="50" presetID="2" presetClass="entr" presetSubtype="4" decel="100000" fill="hold" grpId="0" nodeType="withEffect">
                                  <p:stCondLst>
                                    <p:cond delay="25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750" fill="hold"/>
                                        <p:tgtEl>
                                          <p:spTgt spid="36"/>
                                        </p:tgtEl>
                                        <p:attrNameLst>
                                          <p:attrName>ppt_x</p:attrName>
                                        </p:attrNameLst>
                                      </p:cBhvr>
                                      <p:tavLst>
                                        <p:tav tm="0">
                                          <p:val>
                                            <p:strVal val="#ppt_x"/>
                                          </p:val>
                                        </p:tav>
                                        <p:tav tm="100000">
                                          <p:val>
                                            <p:strVal val="#ppt_x"/>
                                          </p:val>
                                        </p:tav>
                                      </p:tavLst>
                                    </p:anim>
                                    <p:anim calcmode="lin" valueType="num">
                                      <p:cBhvr additive="base">
                                        <p:cTn id="53" dur="75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37">
                                            <p:txEl>
                                              <p:pRg st="0" end="0"/>
                                            </p:txEl>
                                          </p:spTgt>
                                        </p:tgtEl>
                                        <p:attrNameLst>
                                          <p:attrName>style.visibility</p:attrName>
                                        </p:attrNameLst>
                                      </p:cBhvr>
                                      <p:to>
                                        <p:strVal val="visible"/>
                                      </p:to>
                                    </p:set>
                                    <p:anim calcmode="lin" valueType="num">
                                      <p:cBhvr additive="base">
                                        <p:cTn id="56"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57"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250"/>
                                  </p:stCondLst>
                                  <p:childTnLst>
                                    <p:set>
                                      <p:cBhvr>
                                        <p:cTn id="59" dur="1" fill="hold">
                                          <p:stCondLst>
                                            <p:cond delay="0"/>
                                          </p:stCondLst>
                                        </p:cTn>
                                        <p:tgtEl>
                                          <p:spTgt spid="38">
                                            <p:bg/>
                                          </p:spTgt>
                                        </p:tgtEl>
                                        <p:attrNameLst>
                                          <p:attrName>style.visibility</p:attrName>
                                        </p:attrNameLst>
                                      </p:cBhvr>
                                      <p:to>
                                        <p:strVal val="visible"/>
                                      </p:to>
                                    </p:set>
                                    <p:anim calcmode="lin" valueType="num">
                                      <p:cBhvr additive="base">
                                        <p:cTn id="60" dur="750" fill="hold"/>
                                        <p:tgtEl>
                                          <p:spTgt spid="38">
                                            <p:bg/>
                                          </p:spTgt>
                                        </p:tgtEl>
                                        <p:attrNameLst>
                                          <p:attrName>ppt_x</p:attrName>
                                        </p:attrNameLst>
                                      </p:cBhvr>
                                      <p:tavLst>
                                        <p:tav tm="0">
                                          <p:val>
                                            <p:strVal val="#ppt_x"/>
                                          </p:val>
                                        </p:tav>
                                        <p:tav tm="100000">
                                          <p:val>
                                            <p:strVal val="#ppt_x"/>
                                          </p:val>
                                        </p:tav>
                                      </p:tavLst>
                                    </p:anim>
                                    <p:anim calcmode="lin" valueType="num">
                                      <p:cBhvr additive="base">
                                        <p:cTn id="61" dur="750" fill="hold"/>
                                        <p:tgtEl>
                                          <p:spTgt spid="38">
                                            <p:bg/>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1" decel="100000" fill="hold" grpId="0" nodeType="clickEffect">
                                  <p:stCondLst>
                                    <p:cond delay="250"/>
                                  </p:stCondLst>
                                  <p:childTnLst>
                                    <p:set>
                                      <p:cBhvr>
                                        <p:cTn id="65" dur="1" fill="hold">
                                          <p:stCondLst>
                                            <p:cond delay="0"/>
                                          </p:stCondLst>
                                        </p:cTn>
                                        <p:tgtEl>
                                          <p:spTgt spid="38">
                                            <p:txEl>
                                              <p:pRg st="0" end="0"/>
                                            </p:txEl>
                                          </p:spTgt>
                                        </p:tgtEl>
                                        <p:attrNameLst>
                                          <p:attrName>style.visibility</p:attrName>
                                        </p:attrNameLst>
                                      </p:cBhvr>
                                      <p:to>
                                        <p:strVal val="visible"/>
                                      </p:to>
                                    </p:set>
                                    <p:anim calcmode="lin" valueType="num">
                                      <p:cBhvr additive="base">
                                        <p:cTn id="66"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7"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par>
                                <p:cTn id="72" presetID="22" presetClass="entr" presetSubtype="8" fill="hold" grpId="0" nodeType="withEffect">
                                  <p:stCondLst>
                                    <p:cond delay="100"/>
                                  </p:stCondLst>
                                  <p:childTnLst>
                                    <p:set>
                                      <p:cBhvr>
                                        <p:cTn id="73" dur="1" fill="hold">
                                          <p:stCondLst>
                                            <p:cond delay="0"/>
                                          </p:stCondLst>
                                        </p:cTn>
                                        <p:tgtEl>
                                          <p:spTgt spid="40">
                                            <p:txEl>
                                              <p:pRg st="0" end="0"/>
                                            </p:txEl>
                                          </p:spTgt>
                                        </p:tgtEl>
                                        <p:attrNameLst>
                                          <p:attrName>style.visibility</p:attrName>
                                        </p:attrNameLst>
                                      </p:cBhvr>
                                      <p:to>
                                        <p:strVal val="visible"/>
                                      </p:to>
                                    </p:set>
                                    <p:animEffect transition="in" filter="wipe(left)">
                                      <p:cBhvr>
                                        <p:cTn id="74" dur="500"/>
                                        <p:tgtEl>
                                          <p:spTgt spid="40">
                                            <p:txEl>
                                              <p:pRg st="0" end="0"/>
                                            </p:txEl>
                                          </p:spTgt>
                                        </p:tgtEl>
                                      </p:cBhvr>
                                    </p:animEffect>
                                  </p:childTnLst>
                                </p:cTn>
                              </p:par>
                              <p:par>
                                <p:cTn id="75" presetID="22" presetClass="entr" presetSubtype="8" fill="hold" grpId="0" nodeType="withEffect">
                                  <p:stCondLst>
                                    <p:cond delay="200"/>
                                  </p:stCondLst>
                                  <p:childTnLst>
                                    <p:set>
                                      <p:cBhvr>
                                        <p:cTn id="76" dur="1" fill="hold">
                                          <p:stCondLst>
                                            <p:cond delay="0"/>
                                          </p:stCondLst>
                                        </p:cTn>
                                        <p:tgtEl>
                                          <p:spTgt spid="41">
                                            <p:txEl>
                                              <p:pRg st="0" end="0"/>
                                            </p:txEl>
                                          </p:spTgt>
                                        </p:tgtEl>
                                        <p:attrNameLst>
                                          <p:attrName>style.visibility</p:attrName>
                                        </p:attrNameLst>
                                      </p:cBhvr>
                                      <p:to>
                                        <p:strVal val="visible"/>
                                      </p:to>
                                    </p:set>
                                    <p:animEffect transition="in" filter="wipe(left)">
                                      <p:cBhvr>
                                        <p:cTn id="77" dur="500"/>
                                        <p:tgtEl>
                                          <p:spTgt spid="41">
                                            <p:txEl>
                                              <p:pRg st="0" end="0"/>
                                            </p:txEl>
                                          </p:spTgt>
                                        </p:tgtEl>
                                      </p:cBhvr>
                                    </p:animEffect>
                                  </p:childTnLst>
                                </p:cTn>
                              </p:par>
                              <p:par>
                                <p:cTn id="78" presetID="22" presetClass="entr" presetSubtype="8" fill="hold" grpId="0" nodeType="withEffect">
                                  <p:stCondLst>
                                    <p:cond delay="30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500"/>
                                        <p:tgtEl>
                                          <p:spTgt spid="42">
                                            <p:txEl>
                                              <p:pRg st="0" end="0"/>
                                            </p:txEl>
                                          </p:spTgt>
                                        </p:tgtEl>
                                      </p:cBhvr>
                                    </p:animEffect>
                                  </p:childTnLst>
                                </p:cTn>
                              </p:par>
                            </p:childTnLst>
                          </p:cTn>
                        </p:par>
                        <p:par>
                          <p:cTn id="81" fill="hold">
                            <p:stCondLst>
                              <p:cond delay="1800"/>
                            </p:stCondLst>
                            <p:childTnLst>
                              <p:par>
                                <p:cTn id="82" presetID="2" presetClass="entr" presetSubtype="1" decel="100000" fill="hold" grpId="0" nodeType="afterEffect">
                                  <p:stCondLst>
                                    <p:cond delay="250"/>
                                  </p:stCondLst>
                                  <p:childTnLst>
                                    <p:set>
                                      <p:cBhvr>
                                        <p:cTn id="83" dur="1" fill="hold">
                                          <p:stCondLst>
                                            <p:cond delay="0"/>
                                          </p:stCondLst>
                                        </p:cTn>
                                        <p:tgtEl>
                                          <p:spTgt spid="43"/>
                                        </p:tgtEl>
                                        <p:attrNameLst>
                                          <p:attrName>style.visibility</p:attrName>
                                        </p:attrNameLst>
                                      </p:cBhvr>
                                      <p:to>
                                        <p:strVal val="visible"/>
                                      </p:to>
                                    </p:set>
                                    <p:anim calcmode="lin" valueType="num">
                                      <p:cBhvr additive="base">
                                        <p:cTn id="84" dur="750" fill="hold"/>
                                        <p:tgtEl>
                                          <p:spTgt spid="43"/>
                                        </p:tgtEl>
                                        <p:attrNameLst>
                                          <p:attrName>ppt_x</p:attrName>
                                        </p:attrNameLst>
                                      </p:cBhvr>
                                      <p:tavLst>
                                        <p:tav tm="0">
                                          <p:val>
                                            <p:strVal val="#ppt_x"/>
                                          </p:val>
                                        </p:tav>
                                        <p:tav tm="100000">
                                          <p:val>
                                            <p:strVal val="#ppt_x"/>
                                          </p:val>
                                        </p:tav>
                                      </p:tavLst>
                                    </p:anim>
                                    <p:anim calcmode="lin" valueType="num">
                                      <p:cBhvr additive="base">
                                        <p:cTn id="85" dur="750" fill="hold"/>
                                        <p:tgtEl>
                                          <p:spTgt spid="43"/>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250"/>
                                  </p:stCondLst>
                                  <p:childTnLst>
                                    <p:set>
                                      <p:cBhvr>
                                        <p:cTn id="87" dur="1" fill="hold">
                                          <p:stCondLst>
                                            <p:cond delay="0"/>
                                          </p:stCondLst>
                                        </p:cTn>
                                        <p:tgtEl>
                                          <p:spTgt spid="44"/>
                                        </p:tgtEl>
                                        <p:attrNameLst>
                                          <p:attrName>style.visibility</p:attrName>
                                        </p:attrNameLst>
                                      </p:cBhvr>
                                      <p:to>
                                        <p:strVal val="visible"/>
                                      </p:to>
                                    </p:set>
                                    <p:anim calcmode="lin" valueType="num">
                                      <p:cBhvr additive="base">
                                        <p:cTn id="88" dur="750" fill="hold"/>
                                        <p:tgtEl>
                                          <p:spTgt spid="44"/>
                                        </p:tgtEl>
                                        <p:attrNameLst>
                                          <p:attrName>ppt_x</p:attrName>
                                        </p:attrNameLst>
                                      </p:cBhvr>
                                      <p:tavLst>
                                        <p:tav tm="0">
                                          <p:val>
                                            <p:strVal val="#ppt_x"/>
                                          </p:val>
                                        </p:tav>
                                        <p:tav tm="100000">
                                          <p:val>
                                            <p:strVal val="#ppt_x"/>
                                          </p:val>
                                        </p:tav>
                                      </p:tavLst>
                                    </p:anim>
                                    <p:anim calcmode="lin" valueType="num">
                                      <p:cBhvr additive="base">
                                        <p:cTn id="89" dur="750" fill="hold"/>
                                        <p:tgtEl>
                                          <p:spTgt spid="44"/>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25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750" fill="hold"/>
                                        <p:tgtEl>
                                          <p:spTgt spid="45"/>
                                        </p:tgtEl>
                                        <p:attrNameLst>
                                          <p:attrName>ppt_x</p:attrName>
                                        </p:attrNameLst>
                                      </p:cBhvr>
                                      <p:tavLst>
                                        <p:tav tm="0">
                                          <p:val>
                                            <p:strVal val="#ppt_x"/>
                                          </p:val>
                                        </p:tav>
                                        <p:tav tm="100000">
                                          <p:val>
                                            <p:strVal val="#ppt_x"/>
                                          </p:val>
                                        </p:tav>
                                      </p:tavLst>
                                    </p:anim>
                                    <p:anim calcmode="lin" valueType="num">
                                      <p:cBhvr additive="base">
                                        <p:cTn id="93" dur="750" fill="hold"/>
                                        <p:tgtEl>
                                          <p:spTgt spid="45"/>
                                        </p:tgtEl>
                                        <p:attrNameLst>
                                          <p:attrName>ppt_y</p:attrName>
                                        </p:attrNameLst>
                                      </p:cBhvr>
                                      <p:tavLst>
                                        <p:tav tm="0">
                                          <p:val>
                                            <p:strVal val="0-#ppt_h/2"/>
                                          </p:val>
                                        </p:tav>
                                        <p:tav tm="100000">
                                          <p:val>
                                            <p:strVal val="#ppt_y"/>
                                          </p:val>
                                        </p:tav>
                                      </p:tavLst>
                                    </p:anim>
                                  </p:childTnLst>
                                </p:cTn>
                              </p:par>
                              <p:par>
                                <p:cTn id="94" presetID="2" presetClass="entr" presetSubtype="4" decel="100000" fill="hold" grpId="0" nodeType="withEffect">
                                  <p:stCondLst>
                                    <p:cond delay="250"/>
                                  </p:stCondLst>
                                  <p:childTnLst>
                                    <p:set>
                                      <p:cBhvr>
                                        <p:cTn id="95" dur="1" fill="hold">
                                          <p:stCondLst>
                                            <p:cond delay="0"/>
                                          </p:stCondLst>
                                        </p:cTn>
                                        <p:tgtEl>
                                          <p:spTgt spid="46"/>
                                        </p:tgtEl>
                                        <p:attrNameLst>
                                          <p:attrName>style.visibility</p:attrName>
                                        </p:attrNameLst>
                                      </p:cBhvr>
                                      <p:to>
                                        <p:strVal val="visible"/>
                                      </p:to>
                                    </p:set>
                                    <p:anim calcmode="lin" valueType="num">
                                      <p:cBhvr additive="base">
                                        <p:cTn id="96" dur="750" fill="hold"/>
                                        <p:tgtEl>
                                          <p:spTgt spid="46"/>
                                        </p:tgtEl>
                                        <p:attrNameLst>
                                          <p:attrName>ppt_x</p:attrName>
                                        </p:attrNameLst>
                                      </p:cBhvr>
                                      <p:tavLst>
                                        <p:tav tm="0">
                                          <p:val>
                                            <p:strVal val="#ppt_x"/>
                                          </p:val>
                                        </p:tav>
                                        <p:tav tm="100000">
                                          <p:val>
                                            <p:strVal val="#ppt_x"/>
                                          </p:val>
                                        </p:tav>
                                      </p:tavLst>
                                    </p:anim>
                                    <p:anim calcmode="lin" valueType="num">
                                      <p:cBhvr additive="base">
                                        <p:cTn id="97" dur="750" fill="hold"/>
                                        <p:tgtEl>
                                          <p:spTgt spid="46"/>
                                        </p:tgtEl>
                                        <p:attrNameLst>
                                          <p:attrName>ppt_y</p:attrName>
                                        </p:attrNameLst>
                                      </p:cBhvr>
                                      <p:tavLst>
                                        <p:tav tm="0">
                                          <p:val>
                                            <p:strVal val="1+#ppt_h/2"/>
                                          </p:val>
                                        </p:tav>
                                        <p:tav tm="100000">
                                          <p:val>
                                            <p:strVal val="#ppt_y"/>
                                          </p:val>
                                        </p:tav>
                                      </p:tavLst>
                                    </p:anim>
                                  </p:childTnLst>
                                </p:cTn>
                              </p:par>
                              <p:par>
                                <p:cTn id="98" presetID="2" presetClass="entr" presetSubtype="1" decel="100000" fill="hold" grpId="0" nodeType="withEffect">
                                  <p:stCondLst>
                                    <p:cond delay="250"/>
                                  </p:stCondLst>
                                  <p:childTnLst>
                                    <p:set>
                                      <p:cBhvr>
                                        <p:cTn id="99" dur="1" fill="hold">
                                          <p:stCondLst>
                                            <p:cond delay="0"/>
                                          </p:stCondLst>
                                        </p:cTn>
                                        <p:tgtEl>
                                          <p:spTgt spid="47">
                                            <p:txEl>
                                              <p:pRg st="0" end="0"/>
                                            </p:txEl>
                                          </p:spTgt>
                                        </p:tgtEl>
                                        <p:attrNameLst>
                                          <p:attrName>style.visibility</p:attrName>
                                        </p:attrNameLst>
                                      </p:cBhvr>
                                      <p:to>
                                        <p:strVal val="visible"/>
                                      </p:to>
                                    </p:set>
                                    <p:anim calcmode="lin" valueType="num">
                                      <p:cBhvr additive="base">
                                        <p:cTn id="100"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1"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250"/>
                                  </p:stCondLst>
                                  <p:childTnLst>
                                    <p:set>
                                      <p:cBhvr>
                                        <p:cTn id="103" dur="1" fill="hold">
                                          <p:stCondLst>
                                            <p:cond delay="0"/>
                                          </p:stCondLst>
                                        </p:cTn>
                                        <p:tgtEl>
                                          <p:spTgt spid="48">
                                            <p:txEl>
                                              <p:pRg st="0" end="0"/>
                                            </p:txEl>
                                          </p:spTgt>
                                        </p:tgtEl>
                                        <p:attrNameLst>
                                          <p:attrName>style.visibility</p:attrName>
                                        </p:attrNameLst>
                                      </p:cBhvr>
                                      <p:to>
                                        <p:strVal val="visible"/>
                                      </p:to>
                                    </p:set>
                                    <p:anim calcmode="lin" valueType="num">
                                      <p:cBhvr additive="base">
                                        <p:cTn id="104"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5"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2800"/>
                            </p:stCondLst>
                            <p:childTnLst>
                              <p:par>
                                <p:cTn id="107" presetID="22" presetClass="entr" presetSubtype="8" fill="hold" grpId="0" nodeType="afterEffect">
                                  <p:stCondLst>
                                    <p:cond delay="0"/>
                                  </p:stCondLst>
                                  <p:childTnLst>
                                    <p:set>
                                      <p:cBhvr>
                                        <p:cTn id="108" dur="1" fill="hold">
                                          <p:stCondLst>
                                            <p:cond delay="0"/>
                                          </p:stCondLst>
                                        </p:cTn>
                                        <p:tgtEl>
                                          <p:spTgt spid="49">
                                            <p:txEl>
                                              <p:pRg st="0" end="0"/>
                                            </p:txEl>
                                          </p:spTgt>
                                        </p:tgtEl>
                                        <p:attrNameLst>
                                          <p:attrName>style.visibility</p:attrName>
                                        </p:attrNameLst>
                                      </p:cBhvr>
                                      <p:to>
                                        <p:strVal val="visible"/>
                                      </p:to>
                                    </p:set>
                                    <p:animEffect transition="in" filter="wipe(left)">
                                      <p:cBhvr>
                                        <p:cTn id="109" dur="500"/>
                                        <p:tgtEl>
                                          <p:spTgt spid="49">
                                            <p:txEl>
                                              <p:pRg st="0" end="0"/>
                                            </p:txEl>
                                          </p:spTgt>
                                        </p:tgtEl>
                                      </p:cBhvr>
                                    </p:animEffect>
                                  </p:childTnLst>
                                </p:cTn>
                              </p:par>
                              <p:par>
                                <p:cTn id="110" presetID="22" presetClass="entr" presetSubtype="8" fill="hold" grpId="0" nodeType="withEffect">
                                  <p:stCondLst>
                                    <p:cond delay="100"/>
                                  </p:stCondLst>
                                  <p:childTnLst>
                                    <p:set>
                                      <p:cBhvr>
                                        <p:cTn id="111" dur="1" fill="hold">
                                          <p:stCondLst>
                                            <p:cond delay="0"/>
                                          </p:stCondLst>
                                        </p:cTn>
                                        <p:tgtEl>
                                          <p:spTgt spid="50">
                                            <p:txEl>
                                              <p:pRg st="0" end="0"/>
                                            </p:txEl>
                                          </p:spTgt>
                                        </p:tgtEl>
                                        <p:attrNameLst>
                                          <p:attrName>style.visibility</p:attrName>
                                        </p:attrNameLst>
                                      </p:cBhvr>
                                      <p:to>
                                        <p:strVal val="visible"/>
                                      </p:to>
                                    </p:set>
                                    <p:animEffect transition="in" filter="wipe(left)">
                                      <p:cBhvr>
                                        <p:cTn id="112" dur="500"/>
                                        <p:tgtEl>
                                          <p:spTgt spid="50">
                                            <p:txEl>
                                              <p:pRg st="0" end="0"/>
                                            </p:txEl>
                                          </p:spTgt>
                                        </p:tgtEl>
                                      </p:cBhvr>
                                    </p:animEffect>
                                  </p:childTnLst>
                                </p:cTn>
                              </p:par>
                              <p:par>
                                <p:cTn id="113" presetID="22" presetClass="entr" presetSubtype="8" fill="hold" grpId="0" nodeType="withEffect">
                                  <p:stCondLst>
                                    <p:cond delay="200"/>
                                  </p:stCondLst>
                                  <p:childTnLst>
                                    <p:set>
                                      <p:cBhvr>
                                        <p:cTn id="114" dur="1" fill="hold">
                                          <p:stCondLst>
                                            <p:cond delay="0"/>
                                          </p:stCondLst>
                                        </p:cTn>
                                        <p:tgtEl>
                                          <p:spTgt spid="51">
                                            <p:txEl>
                                              <p:pRg st="0" end="0"/>
                                            </p:txEl>
                                          </p:spTgt>
                                        </p:tgtEl>
                                        <p:attrNameLst>
                                          <p:attrName>style.visibility</p:attrName>
                                        </p:attrNameLst>
                                      </p:cBhvr>
                                      <p:to>
                                        <p:strVal val="visible"/>
                                      </p:to>
                                    </p:set>
                                    <p:animEffect transition="in" filter="wipe(left)">
                                      <p:cBhvr>
                                        <p:cTn id="115" dur="500"/>
                                        <p:tgtEl>
                                          <p:spTgt spid="51">
                                            <p:txEl>
                                              <p:pRg st="0" end="0"/>
                                            </p:txEl>
                                          </p:spTgt>
                                        </p:tgtEl>
                                      </p:cBhvr>
                                    </p:animEffect>
                                  </p:childTnLst>
                                </p:cTn>
                              </p:par>
                              <p:par>
                                <p:cTn id="116" presetID="22" presetClass="entr" presetSubtype="8" fill="hold" grpId="0" nodeType="withEffect">
                                  <p:stCondLst>
                                    <p:cond delay="300"/>
                                  </p:stCondLst>
                                  <p:childTnLst>
                                    <p:set>
                                      <p:cBhvr>
                                        <p:cTn id="117" dur="1" fill="hold">
                                          <p:stCondLst>
                                            <p:cond delay="0"/>
                                          </p:stCondLst>
                                        </p:cTn>
                                        <p:tgtEl>
                                          <p:spTgt spid="52">
                                            <p:txEl>
                                              <p:pRg st="0" end="0"/>
                                            </p:txEl>
                                          </p:spTgt>
                                        </p:tgtEl>
                                        <p:attrNameLst>
                                          <p:attrName>style.visibility</p:attrName>
                                        </p:attrNameLst>
                                      </p:cBhvr>
                                      <p:to>
                                        <p:strVal val="visible"/>
                                      </p:to>
                                    </p:set>
                                    <p:animEffect transition="in" filter="wipe(left)">
                                      <p:cBhvr>
                                        <p:cTn id="118" dur="500"/>
                                        <p:tgtEl>
                                          <p:spTgt spid="52">
                                            <p:txEl>
                                              <p:pRg st="0" end="0"/>
                                            </p:txEl>
                                          </p:spTgt>
                                        </p:tgtEl>
                                      </p:cBhvr>
                                    </p:animEffect>
                                  </p:childTnLst>
                                </p:cTn>
                              </p:par>
                            </p:childTnLst>
                          </p:cTn>
                        </p:par>
                        <p:par>
                          <p:cTn id="119" fill="hold">
                            <p:stCondLst>
                              <p:cond delay="3600"/>
                            </p:stCondLst>
                            <p:childTnLst>
                              <p:par>
                                <p:cTn id="120" presetID="2" presetClass="entr" presetSubtype="1" decel="100000" fill="hold" grpId="0" nodeType="afterEffect">
                                  <p:stCondLst>
                                    <p:cond delay="250"/>
                                  </p:stCondLst>
                                  <p:childTnLst>
                                    <p:set>
                                      <p:cBhvr>
                                        <p:cTn id="121" dur="1" fill="hold">
                                          <p:stCondLst>
                                            <p:cond delay="0"/>
                                          </p:stCondLst>
                                        </p:cTn>
                                        <p:tgtEl>
                                          <p:spTgt spid="53"/>
                                        </p:tgtEl>
                                        <p:attrNameLst>
                                          <p:attrName>style.visibility</p:attrName>
                                        </p:attrNameLst>
                                      </p:cBhvr>
                                      <p:to>
                                        <p:strVal val="visible"/>
                                      </p:to>
                                    </p:set>
                                    <p:anim calcmode="lin" valueType="num">
                                      <p:cBhvr additive="base">
                                        <p:cTn id="122" dur="750" fill="hold"/>
                                        <p:tgtEl>
                                          <p:spTgt spid="53"/>
                                        </p:tgtEl>
                                        <p:attrNameLst>
                                          <p:attrName>ppt_x</p:attrName>
                                        </p:attrNameLst>
                                      </p:cBhvr>
                                      <p:tavLst>
                                        <p:tav tm="0">
                                          <p:val>
                                            <p:strVal val="#ppt_x"/>
                                          </p:val>
                                        </p:tav>
                                        <p:tav tm="100000">
                                          <p:val>
                                            <p:strVal val="#ppt_x"/>
                                          </p:val>
                                        </p:tav>
                                      </p:tavLst>
                                    </p:anim>
                                    <p:anim calcmode="lin" valueType="num">
                                      <p:cBhvr additive="base">
                                        <p:cTn id="123" dur="750" fill="hold"/>
                                        <p:tgtEl>
                                          <p:spTgt spid="53"/>
                                        </p:tgtEl>
                                        <p:attrNameLst>
                                          <p:attrName>ppt_y</p:attrName>
                                        </p:attrNameLst>
                                      </p:cBhvr>
                                      <p:tavLst>
                                        <p:tav tm="0">
                                          <p:val>
                                            <p:strVal val="0-#ppt_h/2"/>
                                          </p:val>
                                        </p:tav>
                                        <p:tav tm="100000">
                                          <p:val>
                                            <p:strVal val="#ppt_y"/>
                                          </p:val>
                                        </p:tav>
                                      </p:tavLst>
                                    </p:anim>
                                  </p:childTnLst>
                                </p:cTn>
                              </p:par>
                              <p:par>
                                <p:cTn id="124" presetID="2" presetClass="entr" presetSubtype="1" decel="100000" fill="hold" grpId="0" nodeType="withEffect">
                                  <p:stCondLst>
                                    <p:cond delay="250"/>
                                  </p:stCondLst>
                                  <p:childTnLst>
                                    <p:set>
                                      <p:cBhvr>
                                        <p:cTn id="125" dur="1" fill="hold">
                                          <p:stCondLst>
                                            <p:cond delay="0"/>
                                          </p:stCondLst>
                                        </p:cTn>
                                        <p:tgtEl>
                                          <p:spTgt spid="54"/>
                                        </p:tgtEl>
                                        <p:attrNameLst>
                                          <p:attrName>style.visibility</p:attrName>
                                        </p:attrNameLst>
                                      </p:cBhvr>
                                      <p:to>
                                        <p:strVal val="visible"/>
                                      </p:to>
                                    </p:set>
                                    <p:anim calcmode="lin" valueType="num">
                                      <p:cBhvr additive="base">
                                        <p:cTn id="126" dur="750" fill="hold"/>
                                        <p:tgtEl>
                                          <p:spTgt spid="54"/>
                                        </p:tgtEl>
                                        <p:attrNameLst>
                                          <p:attrName>ppt_x</p:attrName>
                                        </p:attrNameLst>
                                      </p:cBhvr>
                                      <p:tavLst>
                                        <p:tav tm="0">
                                          <p:val>
                                            <p:strVal val="#ppt_x"/>
                                          </p:val>
                                        </p:tav>
                                        <p:tav tm="100000">
                                          <p:val>
                                            <p:strVal val="#ppt_x"/>
                                          </p:val>
                                        </p:tav>
                                      </p:tavLst>
                                    </p:anim>
                                    <p:anim calcmode="lin" valueType="num">
                                      <p:cBhvr additive="base">
                                        <p:cTn id="127" dur="750" fill="hold"/>
                                        <p:tgtEl>
                                          <p:spTgt spid="54"/>
                                        </p:tgtEl>
                                        <p:attrNameLst>
                                          <p:attrName>ppt_y</p:attrName>
                                        </p:attrNameLst>
                                      </p:cBhvr>
                                      <p:tavLst>
                                        <p:tav tm="0">
                                          <p:val>
                                            <p:strVal val="0-#ppt_h/2"/>
                                          </p:val>
                                        </p:tav>
                                        <p:tav tm="100000">
                                          <p:val>
                                            <p:strVal val="#ppt_y"/>
                                          </p:val>
                                        </p:tav>
                                      </p:tavLst>
                                    </p:anim>
                                  </p:childTnLst>
                                </p:cTn>
                              </p:par>
                              <p:par>
                                <p:cTn id="128" presetID="2" presetClass="entr" presetSubtype="1" decel="100000" fill="hold" grpId="0" nodeType="withEffect">
                                  <p:stCondLst>
                                    <p:cond delay="250"/>
                                  </p:stCondLst>
                                  <p:childTnLst>
                                    <p:set>
                                      <p:cBhvr>
                                        <p:cTn id="129" dur="1" fill="hold">
                                          <p:stCondLst>
                                            <p:cond delay="0"/>
                                          </p:stCondLst>
                                        </p:cTn>
                                        <p:tgtEl>
                                          <p:spTgt spid="55"/>
                                        </p:tgtEl>
                                        <p:attrNameLst>
                                          <p:attrName>style.visibility</p:attrName>
                                        </p:attrNameLst>
                                      </p:cBhvr>
                                      <p:to>
                                        <p:strVal val="visible"/>
                                      </p:to>
                                    </p:set>
                                    <p:anim calcmode="lin" valueType="num">
                                      <p:cBhvr additive="base">
                                        <p:cTn id="130" dur="750" fill="hold"/>
                                        <p:tgtEl>
                                          <p:spTgt spid="55"/>
                                        </p:tgtEl>
                                        <p:attrNameLst>
                                          <p:attrName>ppt_x</p:attrName>
                                        </p:attrNameLst>
                                      </p:cBhvr>
                                      <p:tavLst>
                                        <p:tav tm="0">
                                          <p:val>
                                            <p:strVal val="#ppt_x"/>
                                          </p:val>
                                        </p:tav>
                                        <p:tav tm="100000">
                                          <p:val>
                                            <p:strVal val="#ppt_x"/>
                                          </p:val>
                                        </p:tav>
                                      </p:tavLst>
                                    </p:anim>
                                    <p:anim calcmode="lin" valueType="num">
                                      <p:cBhvr additive="base">
                                        <p:cTn id="131" dur="750" fill="hold"/>
                                        <p:tgtEl>
                                          <p:spTgt spid="55"/>
                                        </p:tgtEl>
                                        <p:attrNameLst>
                                          <p:attrName>ppt_y</p:attrName>
                                        </p:attrNameLst>
                                      </p:cBhvr>
                                      <p:tavLst>
                                        <p:tav tm="0">
                                          <p:val>
                                            <p:strVal val="0-#ppt_h/2"/>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56"/>
                                        </p:tgtEl>
                                        <p:attrNameLst>
                                          <p:attrName>style.visibility</p:attrName>
                                        </p:attrNameLst>
                                      </p:cBhvr>
                                      <p:to>
                                        <p:strVal val="visible"/>
                                      </p:to>
                                    </p:set>
                                    <p:anim calcmode="lin" valueType="num">
                                      <p:cBhvr additive="base">
                                        <p:cTn id="134" dur="750" fill="hold"/>
                                        <p:tgtEl>
                                          <p:spTgt spid="56"/>
                                        </p:tgtEl>
                                        <p:attrNameLst>
                                          <p:attrName>ppt_x</p:attrName>
                                        </p:attrNameLst>
                                      </p:cBhvr>
                                      <p:tavLst>
                                        <p:tav tm="0">
                                          <p:val>
                                            <p:strVal val="#ppt_x"/>
                                          </p:val>
                                        </p:tav>
                                        <p:tav tm="100000">
                                          <p:val>
                                            <p:strVal val="#ppt_x"/>
                                          </p:val>
                                        </p:tav>
                                      </p:tavLst>
                                    </p:anim>
                                    <p:anim calcmode="lin" valueType="num">
                                      <p:cBhvr additive="base">
                                        <p:cTn id="135" dur="750" fill="hold"/>
                                        <p:tgtEl>
                                          <p:spTgt spid="56"/>
                                        </p:tgtEl>
                                        <p:attrNameLst>
                                          <p:attrName>ppt_y</p:attrName>
                                        </p:attrNameLst>
                                      </p:cBhvr>
                                      <p:tavLst>
                                        <p:tav tm="0">
                                          <p:val>
                                            <p:strVal val="1+#ppt_h/2"/>
                                          </p:val>
                                        </p:tav>
                                        <p:tav tm="100000">
                                          <p:val>
                                            <p:strVal val="#ppt_y"/>
                                          </p:val>
                                        </p:tav>
                                      </p:tavLst>
                                    </p:anim>
                                  </p:childTnLst>
                                </p:cTn>
                              </p:par>
                              <p:par>
                                <p:cTn id="136" presetID="2" presetClass="entr" presetSubtype="1" decel="100000" fill="hold" grpId="0" nodeType="withEffect">
                                  <p:stCondLst>
                                    <p:cond delay="250"/>
                                  </p:stCondLst>
                                  <p:childTnLst>
                                    <p:set>
                                      <p:cBhvr>
                                        <p:cTn id="137" dur="1" fill="hold">
                                          <p:stCondLst>
                                            <p:cond delay="0"/>
                                          </p:stCondLst>
                                        </p:cTn>
                                        <p:tgtEl>
                                          <p:spTgt spid="57">
                                            <p:txEl>
                                              <p:pRg st="0" end="0"/>
                                            </p:txEl>
                                          </p:spTgt>
                                        </p:tgtEl>
                                        <p:attrNameLst>
                                          <p:attrName>style.visibility</p:attrName>
                                        </p:attrNameLst>
                                      </p:cBhvr>
                                      <p:to>
                                        <p:strVal val="visible"/>
                                      </p:to>
                                    </p:set>
                                    <p:anim calcmode="lin" valueType="num">
                                      <p:cBhvr additive="base">
                                        <p:cTn id="138"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9"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40" presetID="2" presetClass="entr" presetSubtype="1" decel="100000" fill="hold" grpId="0" nodeType="withEffect">
                                  <p:stCondLst>
                                    <p:cond delay="250"/>
                                  </p:stCondLst>
                                  <p:childTnLst>
                                    <p:set>
                                      <p:cBhvr>
                                        <p:cTn id="141" dur="1" fill="hold">
                                          <p:stCondLst>
                                            <p:cond delay="0"/>
                                          </p:stCondLst>
                                        </p:cTn>
                                        <p:tgtEl>
                                          <p:spTgt spid="58">
                                            <p:txEl>
                                              <p:pRg st="0" end="0"/>
                                            </p:txEl>
                                          </p:spTgt>
                                        </p:tgtEl>
                                        <p:attrNameLst>
                                          <p:attrName>style.visibility</p:attrName>
                                        </p:attrNameLst>
                                      </p:cBhvr>
                                      <p:to>
                                        <p:strVal val="visible"/>
                                      </p:to>
                                    </p:set>
                                    <p:anim calcmode="lin" valueType="num">
                                      <p:cBhvr additive="base">
                                        <p:cTn id="142"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3"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4" fill="hold">
                            <p:stCondLst>
                              <p:cond delay="4600"/>
                            </p:stCondLst>
                            <p:childTnLst>
                              <p:par>
                                <p:cTn id="145" presetID="22" presetClass="entr" presetSubtype="8" fill="hold" grpId="0" nodeType="afterEffect">
                                  <p:stCondLst>
                                    <p:cond delay="0"/>
                                  </p:stCondLst>
                                  <p:childTnLst>
                                    <p:set>
                                      <p:cBhvr>
                                        <p:cTn id="146" dur="1" fill="hold">
                                          <p:stCondLst>
                                            <p:cond delay="0"/>
                                          </p:stCondLst>
                                        </p:cTn>
                                        <p:tgtEl>
                                          <p:spTgt spid="59">
                                            <p:txEl>
                                              <p:pRg st="0" end="0"/>
                                            </p:txEl>
                                          </p:spTgt>
                                        </p:tgtEl>
                                        <p:attrNameLst>
                                          <p:attrName>style.visibility</p:attrName>
                                        </p:attrNameLst>
                                      </p:cBhvr>
                                      <p:to>
                                        <p:strVal val="visible"/>
                                      </p:to>
                                    </p:set>
                                    <p:animEffect transition="in" filter="wipe(left)">
                                      <p:cBhvr>
                                        <p:cTn id="147" dur="500"/>
                                        <p:tgtEl>
                                          <p:spTgt spid="59">
                                            <p:txEl>
                                              <p:pRg st="0" end="0"/>
                                            </p:txEl>
                                          </p:spTgt>
                                        </p:tgtEl>
                                      </p:cBhvr>
                                    </p:animEffect>
                                  </p:childTnLst>
                                </p:cTn>
                              </p:par>
                              <p:par>
                                <p:cTn id="148" presetID="22" presetClass="entr" presetSubtype="8" fill="hold" grpId="0" nodeType="withEffect">
                                  <p:stCondLst>
                                    <p:cond delay="100"/>
                                  </p:stCondLst>
                                  <p:childTnLst>
                                    <p:set>
                                      <p:cBhvr>
                                        <p:cTn id="149" dur="1" fill="hold">
                                          <p:stCondLst>
                                            <p:cond delay="0"/>
                                          </p:stCondLst>
                                        </p:cTn>
                                        <p:tgtEl>
                                          <p:spTgt spid="60">
                                            <p:txEl>
                                              <p:pRg st="0" end="0"/>
                                            </p:txEl>
                                          </p:spTgt>
                                        </p:tgtEl>
                                        <p:attrNameLst>
                                          <p:attrName>style.visibility</p:attrName>
                                        </p:attrNameLst>
                                      </p:cBhvr>
                                      <p:to>
                                        <p:strVal val="visible"/>
                                      </p:to>
                                    </p:set>
                                    <p:animEffect transition="in" filter="wipe(left)">
                                      <p:cBhvr>
                                        <p:cTn id="150" dur="500"/>
                                        <p:tgtEl>
                                          <p:spTgt spid="60">
                                            <p:txEl>
                                              <p:pRg st="0" end="0"/>
                                            </p:txEl>
                                          </p:spTgt>
                                        </p:tgtEl>
                                      </p:cBhvr>
                                    </p:animEffect>
                                  </p:childTnLst>
                                </p:cTn>
                              </p:par>
                              <p:par>
                                <p:cTn id="151" presetID="22" presetClass="entr" presetSubtype="8" fill="hold" grpId="0" nodeType="withEffect">
                                  <p:stCondLst>
                                    <p:cond delay="200"/>
                                  </p:stCondLst>
                                  <p:childTnLst>
                                    <p:set>
                                      <p:cBhvr>
                                        <p:cTn id="152" dur="1" fill="hold">
                                          <p:stCondLst>
                                            <p:cond delay="0"/>
                                          </p:stCondLst>
                                        </p:cTn>
                                        <p:tgtEl>
                                          <p:spTgt spid="61">
                                            <p:txEl>
                                              <p:pRg st="0" end="0"/>
                                            </p:txEl>
                                          </p:spTgt>
                                        </p:tgtEl>
                                        <p:attrNameLst>
                                          <p:attrName>style.visibility</p:attrName>
                                        </p:attrNameLst>
                                      </p:cBhvr>
                                      <p:to>
                                        <p:strVal val="visible"/>
                                      </p:to>
                                    </p:set>
                                    <p:animEffect transition="in" filter="wipe(left)">
                                      <p:cBhvr>
                                        <p:cTn id="153" dur="500"/>
                                        <p:tgtEl>
                                          <p:spTgt spid="61">
                                            <p:txEl>
                                              <p:pRg st="0" end="0"/>
                                            </p:txEl>
                                          </p:spTgt>
                                        </p:tgtEl>
                                      </p:cBhvr>
                                    </p:animEffect>
                                  </p:childTnLst>
                                </p:cTn>
                              </p:par>
                              <p:par>
                                <p:cTn id="154" presetID="22" presetClass="entr" presetSubtype="8" fill="hold" grpId="0" nodeType="withEffect">
                                  <p:stCondLst>
                                    <p:cond delay="300"/>
                                  </p:stCondLst>
                                  <p:childTnLst>
                                    <p:set>
                                      <p:cBhvr>
                                        <p:cTn id="155" dur="1" fill="hold">
                                          <p:stCondLst>
                                            <p:cond delay="0"/>
                                          </p:stCondLst>
                                        </p:cTn>
                                        <p:tgtEl>
                                          <p:spTgt spid="62">
                                            <p:txEl>
                                              <p:pRg st="0" end="0"/>
                                            </p:txEl>
                                          </p:spTgt>
                                        </p:tgtEl>
                                        <p:attrNameLst>
                                          <p:attrName>style.visibility</p:attrName>
                                        </p:attrNameLst>
                                      </p:cBhvr>
                                      <p:to>
                                        <p:strVal val="visible"/>
                                      </p:to>
                                    </p:set>
                                    <p:animEffect transition="in" filter="wipe(left)">
                                      <p:cBhvr>
                                        <p:cTn id="156" dur="500"/>
                                        <p:tgtEl>
                                          <p:spTgt spid="62">
                                            <p:txEl>
                                              <p:pRg st="0" end="0"/>
                                            </p:txEl>
                                          </p:spTgt>
                                        </p:tgtEl>
                                      </p:cBhvr>
                                    </p:animEffect>
                                  </p:childTnLst>
                                </p:cTn>
                              </p:par>
                            </p:childTnLst>
                          </p:cTn>
                        </p:par>
                        <p:par>
                          <p:cTn id="157" fill="hold">
                            <p:stCondLst>
                              <p:cond delay="5400"/>
                            </p:stCondLst>
                            <p:childTnLst>
                              <p:par>
                                <p:cTn id="158" presetID="22" presetClass="entr" presetSubtype="8" fill="hold" grpId="0" nodeType="after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left)">
                                      <p:cBhvr>
                                        <p:cTn id="1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animBg="1">
        <p:tmplLst>
          <p:tmpl lvl="1">
            <p:tnLst>
              <p:par>
                <p:cTn presetID="2" presetClass="entr" presetSubtype="1" decel="100000" fill="hold" nodeType="click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a:t>
            </a:fld>
            <a:endParaRPr lang="en-US" dirty="0"/>
          </a:p>
        </p:txBody>
      </p:sp>
      <p:sp>
        <p:nvSpPr>
          <p:cNvPr id="6" name="テキスト プレースホルダー 5"/>
          <p:cNvSpPr>
            <a:spLocks noGrp="1"/>
          </p:cNvSpPr>
          <p:nvPr>
            <p:ph type="body" sz="quarter" idx="14"/>
          </p:nvPr>
        </p:nvSpPr>
        <p:spPr>
          <a:solidFill>
            <a:srgbClr val="C00000">
              <a:alpha val="70000"/>
            </a:srgbClr>
          </a:solidFill>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69">
        <p15:prstTrans prst="pageCurlSingle"/>
      </p:transition>
    </mc:Choice>
    <mc:Fallback xmlns="">
      <p:transition spd="slow" advTm="4769">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09"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par>
    </p:tnLst>
  </p:timing>
  <p:extLst mod="1">
    <p:ext uri="{E180D4A7-C9FB-4DFB-919C-405C955672EB}">
      <p14:showEvtLst xmlns:p14="http://schemas.microsoft.com/office/powerpoint/2010/main">
        <p14:playEvt time="7609"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12</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735">
        <p15:prstTrans prst="wind"/>
      </p:transition>
    </mc:Choice>
    <mc:Fallback xmlns="">
      <p:transition spd="slow" advTm="273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68">
        <p15:prstTrans prst="pageCurlSingle"/>
      </p:transition>
    </mc:Choice>
    <mc:Fallback xmlns="">
      <p:transition spd="slow" advTm="2568">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15</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16</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01">
        <p15:prstTrans prst="pageCurlSingle"/>
      </p:transition>
    </mc:Choice>
    <mc:Fallback xmlns="">
      <p:transition spd="slow" advTm="3901">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17</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290">
        <p15:prstTrans prst="prestige"/>
      </p:transition>
    </mc:Choice>
    <mc:Fallback xmlns="">
      <p:transition spd="slow" advTm="329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941">
        <p15:prstTrans prst="pageCurlSingle"/>
      </p:transition>
    </mc:Choice>
    <mc:Fallback xmlns="">
      <p:transition spd="slow" advTm="794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650">
        <p15:prstTrans prst="pageCurlSingle"/>
      </p:transition>
    </mc:Choice>
    <mc:Fallback xmlns="">
      <p:transition spd="slow" advTm="265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err="1" smtClean="0"/>
              <a:t>Contexte</a:t>
            </a:r>
            <a:r>
              <a:rPr kumimoji="1" lang="en-US" altLang="ja-JP" dirty="0" smtClean="0"/>
              <a:t> </a:t>
            </a:r>
            <a:r>
              <a:rPr kumimoji="1" lang="en-US" altLang="ja-JP" dirty="0" err="1" smtClean="0"/>
              <a:t>Générale</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err="1" smtClean="0"/>
              <a:t>Problématique</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err="1" smtClean="0"/>
              <a:t>Étude</a:t>
            </a:r>
            <a:r>
              <a:rPr kumimoji="1" lang="en-US" altLang="ja-JP" dirty="0" smtClean="0"/>
              <a:t> </a:t>
            </a:r>
            <a:r>
              <a:rPr kumimoji="1" lang="en-US" altLang="ja-JP" dirty="0" err="1" smtClean="0"/>
              <a:t>Préalable</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smtClean="0"/>
              <a:t>Solution </a:t>
            </a:r>
            <a:r>
              <a:rPr kumimoji="1" lang="en-US" altLang="ja-JP" dirty="0" err="1" smtClean="0"/>
              <a:t>Proposée</a:t>
            </a:r>
            <a:endParaRPr kumimoji="1" lang="ja-JP" altLang="en-US" dirty="0"/>
          </a:p>
        </p:txBody>
      </p:sp>
      <p:sp>
        <p:nvSpPr>
          <p:cNvPr id="29" name="テキスト プレースホルダー 28"/>
          <p:cNvSpPr>
            <a:spLocks noGrp="1"/>
          </p:cNvSpPr>
          <p:nvPr>
            <p:ph type="body" sz="quarter" idx="21"/>
          </p:nvPr>
        </p:nvSpPr>
        <p:spPr>
          <a:xfrm>
            <a:off x="10640297" y="4829516"/>
            <a:ext cx="6106286" cy="747032"/>
          </a:xfrm>
        </p:spPr>
        <p:txBody>
          <a:bodyPr/>
          <a:lstStyle/>
          <a:p>
            <a:r>
              <a:rPr kumimoji="1" lang="en-US" altLang="ja-JP" dirty="0" smtClean="0"/>
              <a:t>Conception et Aspect Technique</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err="1" smtClean="0"/>
              <a:t>Démo</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2">
        <p15:prstTrans prst="pageCurlSingle"/>
      </p:transition>
    </mc:Choice>
    <mc:Fallback xmlns="">
      <p:transition spd="slow" advTm="12272">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241">
        <p15:prstTrans prst="pageCurlSingle"/>
      </p:transition>
    </mc:Choice>
    <mc:Fallback xmlns="">
      <p:transition spd="slow" advTm="624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21</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69">
        <p15:prstTrans prst="pageCurlSingle"/>
      </p:transition>
    </mc:Choice>
    <mc:Fallback xmlns="">
      <p:transition spd="slow" advTm="526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22</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33">
        <p15:prstTrans prst="pageCurlSingle"/>
      </p:transition>
    </mc:Choice>
    <mc:Fallback xmlns="">
      <p:transition spd="slow" advTm="433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23</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840">
        <p15:prstTrans prst="pageCurlSingle"/>
      </p:transition>
    </mc:Choice>
    <mc:Fallback xmlns="">
      <p:transition spd="slow" advTm="284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00">
        <p15:prstTrans prst="pageCurlSingle"/>
      </p:transition>
    </mc:Choice>
    <mc:Fallback xmlns="">
      <p:transition spd="slow" advTm="44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557">
        <p15:prstTrans prst="pageCurlSingle"/>
      </p:transition>
    </mc:Choice>
    <mc:Fallback xmlns="">
      <p:transition spd="slow" advTm="6557">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736">
        <p15:prstTrans prst="pageCurlSingle"/>
      </p:transition>
    </mc:Choice>
    <mc:Fallback xmlns="">
      <p:transition spd="slow" advTm="873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27</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70">
        <p15:prstTrans prst="pageCurlSingle"/>
      </p:transition>
    </mc:Choice>
    <mc:Fallback xmlns="">
      <p:transition spd="slow" advTm="1227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28</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50">
        <p15:prstTrans prst="pageCurlSingle"/>
      </p:transition>
    </mc:Choice>
    <mc:Fallback xmlns="">
      <p:transition spd="slow" advTm="815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err="1" smtClean="0"/>
              <a:t>Contexte</a:t>
            </a:r>
            <a:r>
              <a:rPr kumimoji="1" lang="en-US" altLang="ja-JP" dirty="0" smtClean="0"/>
              <a:t> </a:t>
            </a:r>
            <a:r>
              <a:rPr kumimoji="1" lang="en-US" altLang="ja-JP" dirty="0" err="1" smtClean="0"/>
              <a:t>Générale</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31</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396">
        <p15:prstTrans prst="pageCurlSingle"/>
      </p:transition>
    </mc:Choice>
    <mc:Fallback xmlns="">
      <p:transition spd="slow" advTm="19396">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73">
        <p15:prstTrans prst="pageCurlSingle"/>
      </p:transition>
    </mc:Choice>
    <mc:Fallback xmlns="">
      <p:transition spd="slow" advTm="5173">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19">
        <p15:prstTrans prst="pageCurlSingle"/>
      </p:transition>
    </mc:Choice>
    <mc:Fallback xmlns="">
      <p:transition spd="slow" advTm="9519">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34</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12">
        <p15:prstTrans prst="pageCurlSingle"/>
      </p:transition>
    </mc:Choice>
    <mc:Fallback xmlns="">
      <p:transition spd="slow" advTm="9012">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190">
        <p15:prstTrans prst="pageCurlSingle"/>
      </p:transition>
    </mc:Choice>
    <mc:Fallback xmlns="">
      <p:transition spd="slow" advTm="1219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36</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p:transition spd="slow" advTm="12537">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37</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dirty="0"/>
              <a:t>The Power of PowerPoint | thepopp.com</a:t>
            </a:r>
          </a:p>
        </p:txBody>
      </p:sp>
    </p:spTree>
    <p:extLst>
      <p:ext uri="{BB962C8B-B14F-4D97-AF65-F5344CB8AC3E}">
        <p14:creationId xmlns:p14="http://schemas.microsoft.com/office/powerpoint/2010/main" val="940894386"/>
      </p:ext>
    </p:extLst>
  </p:cSld>
  <p:clrMapOvr>
    <a:masterClrMapping/>
  </p:clrMapOvr>
  <p:transition spd="slow" advTm="842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38</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4">
        <p15:prstTrans prst="pageCurlSingle"/>
      </p:transition>
    </mc:Choice>
    <mc:Fallback xmlns="">
      <p:transition spd="slow" advTm="495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39</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058">
        <p15:prstTrans prst="pageCurlSingle"/>
      </p:transition>
    </mc:Choice>
    <mc:Fallback xmlns="">
      <p:transition spd="slow" advTm="705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spd="slow" p14:dur="1250" advTm="3668">
        <p14:flip dir="r"/>
      </p:transition>
    </mc:Choice>
    <mc:Fallback xmlns="">
      <p:transition spd="slow" advTm="3668">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40</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112">
        <p15:prstTrans prst="pageCurlSingle"/>
      </p:transition>
    </mc:Choice>
    <mc:Fallback xmlns="">
      <p:transition spd="slow" advTm="8112">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908">
        <p15:prstTrans prst="pageCurlSingle"/>
      </p:transition>
    </mc:Choice>
    <mc:Fallback xmlns="">
      <p:transition spd="slow" advTm="2908">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42</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969">
        <p15:prstTrans prst="prestige"/>
      </p:transition>
    </mc:Choice>
    <mc:Fallback xmlns="">
      <p:transition spd="slow" advTm="4969">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43</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01">
        <p15:prstTrans prst="pageCurlSingle"/>
      </p:transition>
    </mc:Choice>
    <mc:Fallback xmlns="">
      <p:transition spd="slow" advTm="4101">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44</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702">
        <p15:prstTrans prst="pageCurlSingle"/>
      </p:transition>
    </mc:Choice>
    <mc:Fallback xmlns="">
      <p:transition spd="slow" advTm="7702">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52">
        <p15:prstTrans prst="pageCurlSingle"/>
      </p:transition>
    </mc:Choice>
    <mc:Fallback xmlns="">
      <p:transition spd="slow" advTm="4952">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8">
        <p15:prstTrans prst="pageCurlSingle"/>
      </p:transition>
    </mc:Choice>
    <mc:Fallback xmlns="">
      <p:transition spd="slow" advTm="4218">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47</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685">
        <p15:prstTrans prst="pageCurlSingle"/>
      </p:transition>
    </mc:Choice>
    <mc:Fallback xmlns="">
      <p:transition spd="slow" advTm="4685">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50">
        <p15:prstTrans prst="pageCurlSingle"/>
      </p:transition>
    </mc:Choice>
    <mc:Fallback xmlns="">
      <p:transition spd="slow" advTm="335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49</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61">
        <p15:prstTrans prst="pageCurlSingle"/>
      </p:transition>
    </mc:Choice>
    <mc:Fallback xmlns="">
      <p:transition spd="slow" advTm="386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50</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51">
        <p15:prstTrans prst="pageCurlSingle"/>
      </p:transition>
    </mc:Choice>
    <mc:Fallback xmlns="">
      <p:transition spd="slow" advTm="3951">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71">
        <p15:prstTrans prst="pageCurlSingle"/>
      </p:transition>
    </mc:Choice>
    <mc:Fallback xmlns="">
      <p:transition spd="slow" advTm="9471">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52</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84">
        <p15:prstTrans prst="pageCurlSingle"/>
      </p:transition>
    </mc:Choice>
    <mc:Fallback xmlns="">
      <p:transition spd="slow" advTm="4284">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86">
        <p15:prstTrans prst="pageCurlSingle"/>
      </p:transition>
    </mc:Choice>
    <mc:Fallback xmlns="">
      <p:transition spd="slow" advTm="4886">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72">
        <p15:prstTrans prst="prestige"/>
      </p:transition>
    </mc:Choice>
    <mc:Fallback xmlns="">
      <p:transition spd="slow" advTm="4072">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774">
        <p15:prstTrans prst="pageCurlSingle"/>
      </p:transition>
    </mc:Choice>
    <mc:Fallback xmlns="">
      <p:transition spd="slow" advTm="12774">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xmlns:p14="http://schemas.microsoft.com/office/powerpoint/2010/main">
    <mc:Choice Requires="p14">
      <p:transition spd="slow" p14:dur="800" advTm="7703">
        <p14:flythrough/>
      </p:transition>
    </mc:Choice>
    <mc:Fallback xmlns="">
      <p:transition spd="slow" advTm="7703">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xmlns:p14="http://schemas.microsoft.com/office/powerpoint/2010/main">
    <mc:Choice Requires="p14">
      <p:transition spd="slow" p14:dur="800" advTm="8051">
        <p14:flythrough/>
      </p:transition>
    </mc:Choice>
    <mc:Fallback xmlns="">
      <p:transition spd="slow" advTm="8051">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xmlns:p14="http://schemas.microsoft.com/office/powerpoint/2010/main">
    <mc:Choice Requires="p14">
      <p:transition spd="slow" p14:dur="800" advTm="5502">
        <p14:flythrough/>
      </p:transition>
    </mc:Choice>
    <mc:Fallback xmlns="">
      <p:transition spd="slow" advTm="5502">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811">
        <p15:prstTrans prst="pageCurlSingle"/>
      </p:transition>
    </mc:Choice>
    <mc:Fallback xmlns="">
      <p:transition spd="slow" advTm="881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xmlns:p14="http://schemas.microsoft.com/office/powerpoint/2010/main">
    <mc:Choice Requires="p14">
      <p:transition spd="slow" p14:dur="800" advTm="4686">
        <p14:flythrough/>
      </p:transition>
    </mc:Choice>
    <mc:Fallback xmlns="">
      <p:transition spd="slow" advTm="4686">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xmlns:p14="http://schemas.microsoft.com/office/powerpoint/2010/main">
    <mc:Choice Requires="p14">
      <p:transition spd="slow" p14:dur="800" advTm="9537">
        <p14:flythrough/>
      </p:transition>
    </mc:Choice>
    <mc:Fallback xmlns="">
      <p:transition spd="slow" advTm="9537">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xmlns:p14="http://schemas.microsoft.com/office/powerpoint/2010/main">
    <mc:Choice Requires="p14">
      <p:transition spd="slow" p14:dur="800" advTm="7168">
        <p14:flythrough/>
      </p:transition>
    </mc:Choice>
    <mc:Fallback xmlns="">
      <p:transition spd="slow" advTm="7168">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940">
        <p15:prstTrans prst="pageCurlSingle"/>
      </p:transition>
    </mc:Choice>
    <mc:Fallback xmlns="">
      <p:transition spd="slow" advTm="994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788">
        <p15:prstTrans prst="pageCurlSingle"/>
      </p:transition>
    </mc:Choice>
    <mc:Fallback xmlns="">
      <p:transition spd="slow" advTm="19788">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xmlns:p14="http://schemas.microsoft.com/office/powerpoint/2010/main">
    <mc:Choice Requires="p14">
      <p:transition spd="slow" p14:dur="800" advTm="11839">
        <p14:flythrough/>
      </p:transition>
    </mc:Choice>
    <mc:Fallback xmlns="">
      <p:transition spd="slow" advTm="11839">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xmlns:p14="http://schemas.microsoft.com/office/powerpoint/2010/main">
    <mc:Choice Requires="p14">
      <p:transition spd="slow" p14:dur="800" advTm="8019">
        <p14:flythrough/>
      </p:transition>
    </mc:Choice>
    <mc:Fallback xmlns="">
      <p:transition spd="slow" advTm="8019">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xmlns:p14="http://schemas.microsoft.com/office/powerpoint/2010/main">
    <mc:Choice Requires="p14">
      <p:transition spd="slow" p14:dur="800" advTm="6786">
        <p14:flythrough/>
      </p:transition>
    </mc:Choice>
    <mc:Fallback xmlns="">
      <p:transition spd="slow" advTm="6786">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68</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xmlns:p14="http://schemas.microsoft.com/office/powerpoint/2010/main">
    <mc:Choice Requires="p14">
      <p:transition spd="slow" p14:dur="800" advTm="10326">
        <p14:flythrough/>
      </p:transition>
    </mc:Choice>
    <mc:Fallback xmlns="">
      <p:transition spd="slow" advTm="10326">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69</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693">
        <p15:prstTrans prst="pageCurlSingle"/>
      </p:transition>
    </mc:Choice>
    <mc:Fallback xmlns="">
      <p:transition spd="slow" advTm="769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spd="slow" p14:dur="1250" advTm="3323">
        <p14:flip dir="r"/>
      </p:transition>
    </mc:Choice>
    <mc:Fallback xmlns="">
      <p:transition spd="slow" advTm="3323">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75">
        <p15:prstTrans prst="pageCurlSingle"/>
      </p:transition>
    </mc:Choice>
    <mc:Fallback xmlns="">
      <p:transition spd="slow" advTm="9075">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4">
        <p15:prstTrans prst="pageCurlSingle"/>
      </p:transition>
    </mc:Choice>
    <mc:Fallback xmlns="">
      <p:transition spd="slow" advTm="5734">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521">
        <p15:prstTrans prst="prestige"/>
      </p:transition>
    </mc:Choice>
    <mc:Fallback xmlns="">
      <p:transition spd="slow" advTm="6521">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21">
        <p15:prstTrans prst="pageCurlSingle"/>
      </p:transition>
    </mc:Choice>
    <mc:Fallback xmlns="">
      <p:transition spd="slow" advTm="6721">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18" name="正方形/長方形 17"/>
          <p:cNvSpPr/>
          <p:nvPr/>
        </p:nvSpPr>
        <p:spPr>
          <a:xfrm>
            <a:off x="2892652" y="3583544"/>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86">
        <p15:prstTrans prst="pageCurlSingle"/>
      </p:transition>
    </mc:Choice>
    <mc:Fallback xmlns="">
      <p:transition spd="slow" advTm="94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750" fill="hold"/>
                                        <p:tgtEl>
                                          <p:spTgt spid="69"/>
                                        </p:tgtEl>
                                        <p:attrNameLst>
                                          <p:attrName>ppt_x</p:attrName>
                                        </p:attrNameLst>
                                      </p:cBhvr>
                                      <p:tavLst>
                                        <p:tav tm="0">
                                          <p:val>
                                            <p:strVal val="0-#ppt_w/2"/>
                                          </p:val>
                                        </p:tav>
                                        <p:tav tm="100000">
                                          <p:val>
                                            <p:strVal val="#ppt_x"/>
                                          </p:val>
                                        </p:tav>
                                      </p:tavLst>
                                    </p:anim>
                                    <p:anim calcmode="lin" valueType="num">
                                      <p:cBhvr additive="base">
                                        <p:cTn id="12" dur="750" fill="hold"/>
                                        <p:tgtEl>
                                          <p:spTgt spid="6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750" fill="hold"/>
                                        <p:tgtEl>
                                          <p:spTgt spid="70"/>
                                        </p:tgtEl>
                                        <p:attrNameLst>
                                          <p:attrName>ppt_x</p:attrName>
                                        </p:attrNameLst>
                                      </p:cBhvr>
                                      <p:tavLst>
                                        <p:tav tm="0">
                                          <p:val>
                                            <p:strVal val="0-#ppt_w/2"/>
                                          </p:val>
                                        </p:tav>
                                        <p:tav tm="100000">
                                          <p:val>
                                            <p:strVal val="#ppt_x"/>
                                          </p:val>
                                        </p:tav>
                                      </p:tavLst>
                                    </p:anim>
                                    <p:anim calcmode="lin" valueType="num">
                                      <p:cBhvr additive="base">
                                        <p:cTn id="16" dur="75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750" fill="hold"/>
                                        <p:tgtEl>
                                          <p:spTgt spid="68"/>
                                        </p:tgtEl>
                                        <p:attrNameLst>
                                          <p:attrName>ppt_x</p:attrName>
                                        </p:attrNameLst>
                                      </p:cBhvr>
                                      <p:tavLst>
                                        <p:tav tm="0">
                                          <p:val>
                                            <p:strVal val="0-#ppt_w/2"/>
                                          </p:val>
                                        </p:tav>
                                        <p:tav tm="100000">
                                          <p:val>
                                            <p:strVal val="#ppt_x"/>
                                          </p:val>
                                        </p:tav>
                                      </p:tavLst>
                                    </p:anim>
                                    <p:anim calcmode="lin" valueType="num">
                                      <p:cBhvr additive="base">
                                        <p:cTn id="20" dur="75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750" fill="hold"/>
                                        <p:tgtEl>
                                          <p:spTgt spid="67"/>
                                        </p:tgtEl>
                                        <p:attrNameLst>
                                          <p:attrName>ppt_x</p:attrName>
                                        </p:attrNameLst>
                                      </p:cBhvr>
                                      <p:tavLst>
                                        <p:tav tm="0">
                                          <p:val>
                                            <p:strVal val="0-#ppt_w/2"/>
                                          </p:val>
                                        </p:tav>
                                        <p:tav tm="100000">
                                          <p:val>
                                            <p:strVal val="#ppt_x"/>
                                          </p:val>
                                        </p:tav>
                                      </p:tavLst>
                                    </p:anim>
                                    <p:anim calcmode="lin" valueType="num">
                                      <p:cBhvr additive="base">
                                        <p:cTn id="24" dur="75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750" fill="hold"/>
                                        <p:tgtEl>
                                          <p:spTgt spid="71"/>
                                        </p:tgtEl>
                                        <p:attrNameLst>
                                          <p:attrName>ppt_x</p:attrName>
                                        </p:attrNameLst>
                                      </p:cBhvr>
                                      <p:tavLst>
                                        <p:tav tm="0">
                                          <p:val>
                                            <p:strVal val="0-#ppt_w/2"/>
                                          </p:val>
                                        </p:tav>
                                        <p:tav tm="100000">
                                          <p:val>
                                            <p:strVal val="#ppt_x"/>
                                          </p:val>
                                        </p:tav>
                                      </p:tavLst>
                                    </p:anim>
                                    <p:anim calcmode="lin" valueType="num">
                                      <p:cBhvr additive="base">
                                        <p:cTn id="28" dur="750" fill="hold"/>
                                        <p:tgtEl>
                                          <p:spTgt spid="71"/>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25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750" fill="hold"/>
                                        <p:tgtEl>
                                          <p:spTgt spid="61"/>
                                        </p:tgtEl>
                                        <p:attrNameLst>
                                          <p:attrName>ppt_x</p:attrName>
                                        </p:attrNameLst>
                                      </p:cBhvr>
                                      <p:tavLst>
                                        <p:tav tm="0">
                                          <p:val>
                                            <p:strVal val="#ppt_x"/>
                                          </p:val>
                                        </p:tav>
                                        <p:tav tm="100000">
                                          <p:val>
                                            <p:strVal val="#ppt_x"/>
                                          </p:val>
                                        </p:tav>
                                      </p:tavLst>
                                    </p:anim>
                                    <p:anim calcmode="lin" valueType="num">
                                      <p:cBhvr additive="base">
                                        <p:cTn id="32" dur="750" fill="hold"/>
                                        <p:tgtEl>
                                          <p:spTgt spid="61"/>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25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750" fill="hold"/>
                                        <p:tgtEl>
                                          <p:spTgt spid="49"/>
                                        </p:tgtEl>
                                        <p:attrNameLst>
                                          <p:attrName>ppt_x</p:attrName>
                                        </p:attrNameLst>
                                      </p:cBhvr>
                                      <p:tavLst>
                                        <p:tav tm="0">
                                          <p:val>
                                            <p:strVal val="#ppt_x"/>
                                          </p:val>
                                        </p:tav>
                                        <p:tav tm="100000">
                                          <p:val>
                                            <p:strVal val="#ppt_x"/>
                                          </p:val>
                                        </p:tav>
                                      </p:tavLst>
                                    </p:anim>
                                    <p:anim calcmode="lin" valueType="num">
                                      <p:cBhvr additive="base">
                                        <p:cTn id="36" dur="750" fill="hold"/>
                                        <p:tgtEl>
                                          <p:spTgt spid="4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25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750" fill="hold"/>
                                        <p:tgtEl>
                                          <p:spTgt spid="63"/>
                                        </p:tgtEl>
                                        <p:attrNameLst>
                                          <p:attrName>ppt_x</p:attrName>
                                        </p:attrNameLst>
                                      </p:cBhvr>
                                      <p:tavLst>
                                        <p:tav tm="0">
                                          <p:val>
                                            <p:strVal val="#ppt_x"/>
                                          </p:val>
                                        </p:tav>
                                        <p:tav tm="100000">
                                          <p:val>
                                            <p:strVal val="#ppt_x"/>
                                          </p:val>
                                        </p:tav>
                                      </p:tavLst>
                                    </p:anim>
                                    <p:anim calcmode="lin" valueType="num">
                                      <p:cBhvr additive="base">
                                        <p:cTn id="40" dur="750" fill="hold"/>
                                        <p:tgtEl>
                                          <p:spTgt spid="63"/>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25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750" fill="hold"/>
                                        <p:tgtEl>
                                          <p:spTgt spid="18"/>
                                        </p:tgtEl>
                                        <p:attrNameLst>
                                          <p:attrName>ppt_x</p:attrName>
                                        </p:attrNameLst>
                                      </p:cBhvr>
                                      <p:tavLst>
                                        <p:tav tm="0">
                                          <p:val>
                                            <p:strVal val="#ppt_x"/>
                                          </p:val>
                                        </p:tav>
                                        <p:tav tm="100000">
                                          <p:val>
                                            <p:strVal val="#ppt_x"/>
                                          </p:val>
                                        </p:tav>
                                      </p:tavLst>
                                    </p:anim>
                                    <p:anim calcmode="lin" valueType="num">
                                      <p:cBhvr additive="base">
                                        <p:cTn id="44" dur="75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750" fill="hold"/>
                                        <p:tgtEl>
                                          <p:spTgt spid="64"/>
                                        </p:tgtEl>
                                        <p:attrNameLst>
                                          <p:attrName>ppt_x</p:attrName>
                                        </p:attrNameLst>
                                      </p:cBhvr>
                                      <p:tavLst>
                                        <p:tav tm="0">
                                          <p:val>
                                            <p:strVal val="#ppt_x"/>
                                          </p:val>
                                        </p:tav>
                                        <p:tav tm="100000">
                                          <p:val>
                                            <p:strVal val="#ppt_x"/>
                                          </p:val>
                                        </p:tav>
                                      </p:tavLst>
                                    </p:anim>
                                    <p:anim calcmode="lin" valueType="num">
                                      <p:cBhvr additive="base">
                                        <p:cTn id="48" dur="750" fill="hold"/>
                                        <p:tgtEl>
                                          <p:spTgt spid="64"/>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25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750" fill="hold"/>
                                        <p:tgtEl>
                                          <p:spTgt spid="29"/>
                                        </p:tgtEl>
                                        <p:attrNameLst>
                                          <p:attrName>ppt_x</p:attrName>
                                        </p:attrNameLst>
                                      </p:cBhvr>
                                      <p:tavLst>
                                        <p:tav tm="0">
                                          <p:val>
                                            <p:strVal val="#ppt_x"/>
                                          </p:val>
                                        </p:tav>
                                        <p:tav tm="100000">
                                          <p:val>
                                            <p:strVal val="#ppt_x"/>
                                          </p:val>
                                        </p:tav>
                                      </p:tavLst>
                                    </p:anim>
                                    <p:anim calcmode="lin" valueType="num">
                                      <p:cBhvr additive="base">
                                        <p:cTn id="52" dur="750" fill="hold"/>
                                        <p:tgtEl>
                                          <p:spTgt spid="2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25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750" fill="hold"/>
                                        <p:tgtEl>
                                          <p:spTgt spid="65"/>
                                        </p:tgtEl>
                                        <p:attrNameLst>
                                          <p:attrName>ppt_x</p:attrName>
                                        </p:attrNameLst>
                                      </p:cBhvr>
                                      <p:tavLst>
                                        <p:tav tm="0">
                                          <p:val>
                                            <p:strVal val="#ppt_x"/>
                                          </p:val>
                                        </p:tav>
                                        <p:tav tm="100000">
                                          <p:val>
                                            <p:strVal val="#ppt_x"/>
                                          </p:val>
                                        </p:tav>
                                      </p:tavLst>
                                    </p:anim>
                                    <p:anim calcmode="lin" valueType="num">
                                      <p:cBhvr additive="base">
                                        <p:cTn id="56" dur="750" fill="hold"/>
                                        <p:tgtEl>
                                          <p:spTgt spid="65"/>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750" fill="hold"/>
                                        <p:tgtEl>
                                          <p:spTgt spid="34"/>
                                        </p:tgtEl>
                                        <p:attrNameLst>
                                          <p:attrName>ppt_x</p:attrName>
                                        </p:attrNameLst>
                                      </p:cBhvr>
                                      <p:tavLst>
                                        <p:tav tm="0">
                                          <p:val>
                                            <p:strVal val="#ppt_x"/>
                                          </p:val>
                                        </p:tav>
                                        <p:tav tm="100000">
                                          <p:val>
                                            <p:strVal val="#ppt_x"/>
                                          </p:val>
                                        </p:tav>
                                      </p:tavLst>
                                    </p:anim>
                                    <p:anim calcmode="lin" valueType="num">
                                      <p:cBhvr additive="base">
                                        <p:cTn id="60" dur="75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ppt_x"/>
                                          </p:val>
                                        </p:tav>
                                        <p:tav tm="100000">
                                          <p:val>
                                            <p:strVal val="#ppt_x"/>
                                          </p:val>
                                        </p:tav>
                                      </p:tavLst>
                                    </p:anim>
                                    <p:anim calcmode="lin" valueType="num">
                                      <p:cBhvr additive="base">
                                        <p:cTn id="64" dur="750" fill="hold"/>
                                        <p:tgtEl>
                                          <p:spTgt spid="62"/>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25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750" fill="hold"/>
                                        <p:tgtEl>
                                          <p:spTgt spid="39"/>
                                        </p:tgtEl>
                                        <p:attrNameLst>
                                          <p:attrName>ppt_x</p:attrName>
                                        </p:attrNameLst>
                                      </p:cBhvr>
                                      <p:tavLst>
                                        <p:tav tm="0">
                                          <p:val>
                                            <p:strVal val="#ppt_x"/>
                                          </p:val>
                                        </p:tav>
                                        <p:tav tm="100000">
                                          <p:val>
                                            <p:strVal val="#ppt_x"/>
                                          </p:val>
                                        </p:tav>
                                      </p:tavLst>
                                    </p:anim>
                                    <p:anim calcmode="lin" valueType="num">
                                      <p:cBhvr additive="base">
                                        <p:cTn id="68" dur="750" fill="hold"/>
                                        <p:tgtEl>
                                          <p:spTgt spid="39"/>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25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750" fill="hold"/>
                                        <p:tgtEl>
                                          <p:spTgt spid="66"/>
                                        </p:tgtEl>
                                        <p:attrNameLst>
                                          <p:attrName>ppt_x</p:attrName>
                                        </p:attrNameLst>
                                      </p:cBhvr>
                                      <p:tavLst>
                                        <p:tav tm="0">
                                          <p:val>
                                            <p:strVal val="#ppt_x"/>
                                          </p:val>
                                        </p:tav>
                                        <p:tav tm="100000">
                                          <p:val>
                                            <p:strVal val="#ppt_x"/>
                                          </p:val>
                                        </p:tav>
                                      </p:tavLst>
                                    </p:anim>
                                    <p:anim calcmode="lin" valueType="num">
                                      <p:cBhvr additive="base">
                                        <p:cTn id="72" dur="750" fill="hold"/>
                                        <p:tgtEl>
                                          <p:spTgt spid="6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25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750" fill="hold"/>
                                        <p:tgtEl>
                                          <p:spTgt spid="44"/>
                                        </p:tgtEl>
                                        <p:attrNameLst>
                                          <p:attrName>ppt_x</p:attrName>
                                        </p:attrNameLst>
                                      </p:cBhvr>
                                      <p:tavLst>
                                        <p:tav tm="0">
                                          <p:val>
                                            <p:strVal val="#ppt_x"/>
                                          </p:val>
                                        </p:tav>
                                        <p:tav tm="100000">
                                          <p:val>
                                            <p:strVal val="#ppt_x"/>
                                          </p:val>
                                        </p:tav>
                                      </p:tavLst>
                                    </p:anim>
                                    <p:anim calcmode="lin" valueType="num">
                                      <p:cBhvr additive="base">
                                        <p:cTn id="76" dur="750" fill="hold"/>
                                        <p:tgtEl>
                                          <p:spTgt spid="44"/>
                                        </p:tgtEl>
                                        <p:attrNameLst>
                                          <p:attrName>ppt_y</p:attrName>
                                        </p:attrNameLst>
                                      </p:cBhvr>
                                      <p:tavLst>
                                        <p:tav tm="0">
                                          <p:val>
                                            <p:strVal val="0-#ppt_h/2"/>
                                          </p:val>
                                        </p:tav>
                                        <p:tav tm="100000">
                                          <p:val>
                                            <p:strVal val="#ppt_y"/>
                                          </p:val>
                                        </p:tav>
                                      </p:tavLst>
                                    </p:anim>
                                  </p:childTnLst>
                                </p:cTn>
                              </p:par>
                            </p:childTnLst>
                          </p:cTn>
                        </p:par>
                        <p:par>
                          <p:cTn id="77" fill="hold">
                            <p:stCondLst>
                              <p:cond delay="1000"/>
                            </p:stCondLst>
                            <p:childTnLst>
                              <p:par>
                                <p:cTn id="78" presetID="2" presetClass="entr" presetSubtype="8" decel="10000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750" fill="hold"/>
                                        <p:tgtEl>
                                          <p:spTgt spid="51"/>
                                        </p:tgtEl>
                                        <p:attrNameLst>
                                          <p:attrName>ppt_x</p:attrName>
                                        </p:attrNameLst>
                                      </p:cBhvr>
                                      <p:tavLst>
                                        <p:tav tm="0">
                                          <p:val>
                                            <p:strVal val="0-#ppt_w/2"/>
                                          </p:val>
                                        </p:tav>
                                        <p:tav tm="100000">
                                          <p:val>
                                            <p:strVal val="#ppt_x"/>
                                          </p:val>
                                        </p:tav>
                                      </p:tavLst>
                                    </p:anim>
                                    <p:anim calcmode="lin" valueType="num">
                                      <p:cBhvr additive="base">
                                        <p:cTn id="81" dur="750" fill="hold"/>
                                        <p:tgtEl>
                                          <p:spTgt spid="51"/>
                                        </p:tgtEl>
                                        <p:attrNameLst>
                                          <p:attrName>ppt_y</p:attrName>
                                        </p:attrNameLst>
                                      </p:cBhvr>
                                      <p:tavLst>
                                        <p:tav tm="0">
                                          <p:val>
                                            <p:strVal val="#ppt_y"/>
                                          </p:val>
                                        </p:tav>
                                        <p:tav tm="100000">
                                          <p:val>
                                            <p:strVal val="#ppt_y"/>
                                          </p:val>
                                        </p:tav>
                                      </p:tavLst>
                                    </p:anim>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750"/>
                                        <p:tgtEl>
                                          <p:spTgt spid="5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750"/>
                                        <p:tgtEl>
                                          <p:spTgt spid="50"/>
                                        </p:tgtEl>
                                      </p:cBhvr>
                                    </p:animEffect>
                                  </p:childTnLst>
                                </p:cTn>
                              </p:par>
                            </p:childTnLst>
                          </p:cTn>
                        </p:par>
                        <p:par>
                          <p:cTn id="88" fill="hold">
                            <p:stCondLst>
                              <p:cond delay="1750"/>
                            </p:stCondLst>
                            <p:childTnLst>
                              <p:par>
                                <p:cTn id="89" presetID="2" presetClass="entr" presetSubtype="8" decel="10000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750" fill="hold"/>
                                        <p:tgtEl>
                                          <p:spTgt spid="23"/>
                                        </p:tgtEl>
                                        <p:attrNameLst>
                                          <p:attrName>ppt_x</p:attrName>
                                        </p:attrNameLst>
                                      </p:cBhvr>
                                      <p:tavLst>
                                        <p:tav tm="0">
                                          <p:val>
                                            <p:strVal val="0-#ppt_w/2"/>
                                          </p:val>
                                        </p:tav>
                                        <p:tav tm="100000">
                                          <p:val>
                                            <p:strVal val="#ppt_x"/>
                                          </p:val>
                                        </p:tav>
                                      </p:tavLst>
                                    </p:anim>
                                    <p:anim calcmode="lin" valueType="num">
                                      <p:cBhvr additive="base">
                                        <p:cTn id="92" dur="750" fill="hold"/>
                                        <p:tgtEl>
                                          <p:spTgt spid="23"/>
                                        </p:tgtEl>
                                        <p:attrNameLst>
                                          <p:attrName>ppt_y</p:attrName>
                                        </p:attrNameLst>
                                      </p:cBhvr>
                                      <p:tavLst>
                                        <p:tav tm="0">
                                          <p:val>
                                            <p:strVal val="#ppt_y"/>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750"/>
                                        <p:tgtEl>
                                          <p:spTgt spid="2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750"/>
                                        <p:tgtEl>
                                          <p:spTgt spid="19"/>
                                        </p:tgtEl>
                                      </p:cBhvr>
                                    </p:animEffect>
                                  </p:childTnLst>
                                </p:cTn>
                              </p:par>
                            </p:childTnLst>
                          </p:cTn>
                        </p:par>
                        <p:par>
                          <p:cTn id="99" fill="hold">
                            <p:stCondLst>
                              <p:cond delay="2500"/>
                            </p:stCondLst>
                            <p:childTnLst>
                              <p:par>
                                <p:cTn id="100" presetID="2" presetClass="entr" presetSubtype="8" decel="100000" fill="hold"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750" fill="hold"/>
                                        <p:tgtEl>
                                          <p:spTgt spid="31"/>
                                        </p:tgtEl>
                                        <p:attrNameLst>
                                          <p:attrName>ppt_x</p:attrName>
                                        </p:attrNameLst>
                                      </p:cBhvr>
                                      <p:tavLst>
                                        <p:tav tm="0">
                                          <p:val>
                                            <p:strVal val="0-#ppt_w/2"/>
                                          </p:val>
                                        </p:tav>
                                        <p:tav tm="100000">
                                          <p:val>
                                            <p:strVal val="#ppt_x"/>
                                          </p:val>
                                        </p:tav>
                                      </p:tavLst>
                                    </p:anim>
                                    <p:anim calcmode="lin" valueType="num">
                                      <p:cBhvr additive="base">
                                        <p:cTn id="103" dur="750" fill="hold"/>
                                        <p:tgtEl>
                                          <p:spTgt spid="31"/>
                                        </p:tgtEl>
                                        <p:attrNameLst>
                                          <p:attrName>ppt_y</p:attrName>
                                        </p:attrNameLst>
                                      </p:cBhvr>
                                      <p:tavLst>
                                        <p:tav tm="0">
                                          <p:val>
                                            <p:strVal val="#ppt_y"/>
                                          </p:val>
                                        </p:tav>
                                        <p:tav tm="100000">
                                          <p:val>
                                            <p:strVal val="#ppt_y"/>
                                          </p:val>
                                        </p:tav>
                                      </p:tavLst>
                                    </p:anim>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750"/>
                                        <p:tgtEl>
                                          <p:spTgt spid="3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wipe(left)">
                                      <p:cBhvr>
                                        <p:cTn id="109" dur="750"/>
                                        <p:tgtEl>
                                          <p:spTgt spid="30"/>
                                        </p:tgtEl>
                                      </p:cBhvr>
                                    </p:animEffect>
                                  </p:childTnLst>
                                </p:cTn>
                              </p:par>
                            </p:childTnLst>
                          </p:cTn>
                        </p:par>
                        <p:par>
                          <p:cTn id="110" fill="hold">
                            <p:stCondLst>
                              <p:cond delay="3250"/>
                            </p:stCondLst>
                            <p:childTnLst>
                              <p:par>
                                <p:cTn id="111" presetID="2" presetClass="entr" presetSubtype="8" decel="100000" fill="hold" nodeType="after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750" fill="hold"/>
                                        <p:tgtEl>
                                          <p:spTgt spid="36"/>
                                        </p:tgtEl>
                                        <p:attrNameLst>
                                          <p:attrName>ppt_x</p:attrName>
                                        </p:attrNameLst>
                                      </p:cBhvr>
                                      <p:tavLst>
                                        <p:tav tm="0">
                                          <p:val>
                                            <p:strVal val="0-#ppt_w/2"/>
                                          </p:val>
                                        </p:tav>
                                        <p:tav tm="100000">
                                          <p:val>
                                            <p:strVal val="#ppt_x"/>
                                          </p:val>
                                        </p:tav>
                                      </p:tavLst>
                                    </p:anim>
                                    <p:anim calcmode="lin" valueType="num">
                                      <p:cBhvr additive="base">
                                        <p:cTn id="114" dur="750" fill="hold"/>
                                        <p:tgtEl>
                                          <p:spTgt spid="36"/>
                                        </p:tgtEl>
                                        <p:attrNameLst>
                                          <p:attrName>ppt_y</p:attrName>
                                        </p:attrNameLst>
                                      </p:cBhvr>
                                      <p:tavLst>
                                        <p:tav tm="0">
                                          <p:val>
                                            <p:strVal val="#ppt_y"/>
                                          </p:val>
                                        </p:tav>
                                        <p:tav tm="100000">
                                          <p:val>
                                            <p:strVal val="#ppt_y"/>
                                          </p:val>
                                        </p:tav>
                                      </p:tavLst>
                                    </p:anim>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750"/>
                                        <p:tgtEl>
                                          <p:spTgt spid="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left)">
                                      <p:cBhvr>
                                        <p:cTn id="120" dur="750"/>
                                        <p:tgtEl>
                                          <p:spTgt spid="35"/>
                                        </p:tgtEl>
                                      </p:cBhvr>
                                    </p:animEffect>
                                  </p:childTnLst>
                                </p:cTn>
                              </p:par>
                            </p:childTnLst>
                          </p:cTn>
                        </p:par>
                        <p:par>
                          <p:cTn id="121" fill="hold">
                            <p:stCondLst>
                              <p:cond delay="4000"/>
                            </p:stCondLst>
                            <p:childTnLst>
                              <p:par>
                                <p:cTn id="122" presetID="2" presetClass="entr" presetSubtype="8" decel="100000"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750" fill="hold"/>
                                        <p:tgtEl>
                                          <p:spTgt spid="41"/>
                                        </p:tgtEl>
                                        <p:attrNameLst>
                                          <p:attrName>ppt_x</p:attrName>
                                        </p:attrNameLst>
                                      </p:cBhvr>
                                      <p:tavLst>
                                        <p:tav tm="0">
                                          <p:val>
                                            <p:strVal val="0-#ppt_w/2"/>
                                          </p:val>
                                        </p:tav>
                                        <p:tav tm="100000">
                                          <p:val>
                                            <p:strVal val="#ppt_x"/>
                                          </p:val>
                                        </p:tav>
                                      </p:tavLst>
                                    </p:anim>
                                    <p:anim calcmode="lin" valueType="num">
                                      <p:cBhvr additive="base">
                                        <p:cTn id="125" dur="750" fill="hold"/>
                                        <p:tgtEl>
                                          <p:spTgt spid="41"/>
                                        </p:tgtEl>
                                        <p:attrNameLst>
                                          <p:attrName>ppt_y</p:attrName>
                                        </p:attrNameLst>
                                      </p:cBhvr>
                                      <p:tavLst>
                                        <p:tav tm="0">
                                          <p:val>
                                            <p:strVal val="#ppt_y"/>
                                          </p:val>
                                        </p:tav>
                                        <p:tav tm="100000">
                                          <p:val>
                                            <p:strVal val="#ppt_y"/>
                                          </p:val>
                                        </p:tav>
                                      </p:tavLst>
                                    </p:anim>
                                  </p:childTnLst>
                                </p:cTn>
                              </p:par>
                              <p:par>
                                <p:cTn id="126" presetID="10" presetClass="entr" presetSubtype="0" fill="hold"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750"/>
                                        <p:tgtEl>
                                          <p:spTgt spid="4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wipe(left)">
                                      <p:cBhvr>
                                        <p:cTn id="131" dur="750"/>
                                        <p:tgtEl>
                                          <p:spTgt spid="40"/>
                                        </p:tgtEl>
                                      </p:cBhvr>
                                    </p:animEffect>
                                  </p:childTnLst>
                                </p:cTn>
                              </p:par>
                            </p:childTnLst>
                          </p:cTn>
                        </p:par>
                        <p:par>
                          <p:cTn id="132" fill="hold">
                            <p:stCondLst>
                              <p:cond delay="4750"/>
                            </p:stCondLst>
                            <p:childTnLst>
                              <p:par>
                                <p:cTn id="133" presetID="2" presetClass="entr" presetSubtype="8" decel="10000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750" fill="hold"/>
                                        <p:tgtEl>
                                          <p:spTgt spid="46"/>
                                        </p:tgtEl>
                                        <p:attrNameLst>
                                          <p:attrName>ppt_x</p:attrName>
                                        </p:attrNameLst>
                                      </p:cBhvr>
                                      <p:tavLst>
                                        <p:tav tm="0">
                                          <p:val>
                                            <p:strVal val="0-#ppt_w/2"/>
                                          </p:val>
                                        </p:tav>
                                        <p:tav tm="100000">
                                          <p:val>
                                            <p:strVal val="#ppt_x"/>
                                          </p:val>
                                        </p:tav>
                                      </p:tavLst>
                                    </p:anim>
                                    <p:anim calcmode="lin" valueType="num">
                                      <p:cBhvr additive="base">
                                        <p:cTn id="136" dur="750" fill="hold"/>
                                        <p:tgtEl>
                                          <p:spTgt spid="46"/>
                                        </p:tgtEl>
                                        <p:attrNameLst>
                                          <p:attrName>ppt_y</p:attrName>
                                        </p:attrNameLst>
                                      </p:cBhvr>
                                      <p:tavLst>
                                        <p:tav tm="0">
                                          <p:val>
                                            <p:strVal val="#ppt_y"/>
                                          </p:val>
                                        </p:tav>
                                        <p:tav tm="100000">
                                          <p:val>
                                            <p:strVal val="#ppt_y"/>
                                          </p:val>
                                        </p:tav>
                                      </p:tavLst>
                                    </p:anim>
                                  </p:childTnLst>
                                </p:cTn>
                              </p:par>
                              <p:par>
                                <p:cTn id="137" presetID="10" presetClass="entr" presetSubtype="0" fill="hold" nodeType="withEffect">
                                  <p:stCondLst>
                                    <p:cond delay="0"/>
                                  </p:stCondLst>
                                  <p:childTnLst>
                                    <p:set>
                                      <p:cBhvr>
                                        <p:cTn id="138" dur="1" fill="hold">
                                          <p:stCondLst>
                                            <p:cond delay="0"/>
                                          </p:stCondLst>
                                        </p:cTn>
                                        <p:tgtEl>
                                          <p:spTgt spid="46"/>
                                        </p:tgtEl>
                                        <p:attrNameLst>
                                          <p:attrName>style.visibility</p:attrName>
                                        </p:attrNameLst>
                                      </p:cBhvr>
                                      <p:to>
                                        <p:strVal val="visible"/>
                                      </p:to>
                                    </p:set>
                                    <p:animEffect transition="in" filter="fade">
                                      <p:cBhvr>
                                        <p:cTn id="139" dur="750"/>
                                        <p:tgtEl>
                                          <p:spTgt spid="4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wipe(left)">
                                      <p:cBhvr>
                                        <p:cTn id="142" dur="750"/>
                                        <p:tgtEl>
                                          <p:spTgt spid="45"/>
                                        </p:tgtEl>
                                      </p:cBhvr>
                                    </p:animEffect>
                                  </p:childTnLst>
                                </p:cTn>
                              </p:par>
                            </p:childTnLst>
                          </p:cTn>
                        </p:par>
                        <p:par>
                          <p:cTn id="143" fill="hold">
                            <p:stCondLst>
                              <p:cond delay="5500"/>
                            </p:stCondLst>
                            <p:childTnLst>
                              <p:par>
                                <p:cTn id="144" presetID="2" presetClass="entr" presetSubtype="8" decel="100000" fill="hold" grpId="0" nodeType="afterEffect">
                                  <p:stCondLst>
                                    <p:cond delay="0"/>
                                  </p:stCondLst>
                                  <p:childTnLst>
                                    <p:set>
                                      <p:cBhvr>
                                        <p:cTn id="145" dur="1" fill="hold">
                                          <p:stCondLst>
                                            <p:cond delay="0"/>
                                          </p:stCondLst>
                                        </p:cTn>
                                        <p:tgtEl>
                                          <p:spTgt spid="73">
                                            <p:txEl>
                                              <p:pRg st="0" end="0"/>
                                            </p:txEl>
                                          </p:spTgt>
                                        </p:tgtEl>
                                        <p:attrNameLst>
                                          <p:attrName>style.visibility</p:attrName>
                                        </p:attrNameLst>
                                      </p:cBhvr>
                                      <p:to>
                                        <p:strVal val="visible"/>
                                      </p:to>
                                    </p:set>
                                    <p:anim calcmode="lin" valueType="num">
                                      <p:cBhvr additive="base">
                                        <p:cTn id="146"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147" dur="500" fill="hold"/>
                                        <p:tgtEl>
                                          <p:spTgt spid="73">
                                            <p:txEl>
                                              <p:pRg st="0" end="0"/>
                                            </p:txEl>
                                          </p:spTgt>
                                        </p:tgtEl>
                                        <p:attrNameLst>
                                          <p:attrName>ppt_y</p:attrName>
                                        </p:attrNameLst>
                                      </p:cBhvr>
                                      <p:tavLst>
                                        <p:tav tm="0">
                                          <p:val>
                                            <p:strVal val="#ppt_y"/>
                                          </p:val>
                                        </p:tav>
                                        <p:tav tm="100000">
                                          <p:val>
                                            <p:strVal val="#ppt_y"/>
                                          </p:val>
                                        </p:tav>
                                      </p:tavLst>
                                    </p:anim>
                                  </p:childTnLst>
                                </p:cTn>
                              </p:par>
                              <p:par>
                                <p:cTn id="148" presetID="2" presetClass="entr" presetSubtype="4" decel="100000" fill="hold" grpId="0" nodeType="with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additive="base">
                                        <p:cTn id="150" dur="500" fill="hold"/>
                                        <p:tgtEl>
                                          <p:spTgt spid="74"/>
                                        </p:tgtEl>
                                        <p:attrNameLst>
                                          <p:attrName>ppt_x</p:attrName>
                                        </p:attrNameLst>
                                      </p:cBhvr>
                                      <p:tavLst>
                                        <p:tav tm="0">
                                          <p:val>
                                            <p:strVal val="#ppt_x"/>
                                          </p:val>
                                        </p:tav>
                                        <p:tav tm="100000">
                                          <p:val>
                                            <p:strVal val="#ppt_x"/>
                                          </p:val>
                                        </p:tav>
                                      </p:tavLst>
                                    </p:anim>
                                    <p:anim calcmode="lin" valueType="num">
                                      <p:cBhvr additive="base">
                                        <p:cTn id="151" dur="500" fill="hold"/>
                                        <p:tgtEl>
                                          <p:spTgt spid="74"/>
                                        </p:tgtEl>
                                        <p:attrNameLst>
                                          <p:attrName>ppt_y</p:attrName>
                                        </p:attrNameLst>
                                      </p:cBhvr>
                                      <p:tavLst>
                                        <p:tav tm="0">
                                          <p:val>
                                            <p:strVal val="1+#ppt_h/2"/>
                                          </p:val>
                                        </p:tav>
                                        <p:tav tm="100000">
                                          <p:val>
                                            <p:strVal val="#ppt_y"/>
                                          </p:val>
                                        </p:tav>
                                      </p:tavLst>
                                    </p:anim>
                                  </p:childTnLst>
                                </p:cTn>
                              </p:par>
                            </p:childTnLst>
                          </p:cTn>
                        </p:par>
                        <p:par>
                          <p:cTn id="152" fill="hold">
                            <p:stCondLst>
                              <p:cond delay="6000"/>
                            </p:stCondLst>
                            <p:childTnLst>
                              <p:par>
                                <p:cTn id="153" presetID="22" presetClass="entr" presetSubtype="8"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wipe(left)">
                                      <p:cBhvr>
                                        <p:cTn id="155" dur="500"/>
                                        <p:tgtEl>
                                          <p:spTgt spid="72"/>
                                        </p:tgtEl>
                                      </p:cBhvr>
                                    </p:animEffect>
                                  </p:childTnLst>
                                </p:cTn>
                              </p:par>
                            </p:childTnLst>
                          </p:cTn>
                        </p:par>
                        <p:par>
                          <p:cTn id="156" fill="hold">
                            <p:stCondLst>
                              <p:cond delay="6500"/>
                            </p:stCondLst>
                            <p:childTnLst>
                              <p:par>
                                <p:cTn id="157" presetID="2" presetClass="entr" presetSubtype="8" decel="100000" fill="hold" grpId="0" nodeType="afterEffect">
                                  <p:stCondLst>
                                    <p:cond delay="0"/>
                                  </p:stCondLst>
                                  <p:childTnLst>
                                    <p:set>
                                      <p:cBhvr>
                                        <p:cTn id="158" dur="1" fill="hold">
                                          <p:stCondLst>
                                            <p:cond delay="0"/>
                                          </p:stCondLst>
                                        </p:cTn>
                                        <p:tgtEl>
                                          <p:spTgt spid="76">
                                            <p:txEl>
                                              <p:pRg st="0" end="0"/>
                                            </p:txEl>
                                          </p:spTgt>
                                        </p:tgtEl>
                                        <p:attrNameLst>
                                          <p:attrName>style.visibility</p:attrName>
                                        </p:attrNameLst>
                                      </p:cBhvr>
                                      <p:to>
                                        <p:strVal val="visible"/>
                                      </p:to>
                                    </p:set>
                                    <p:anim calcmode="lin" valueType="num">
                                      <p:cBhvr additive="base">
                                        <p:cTn id="159" dur="500" fill="hold"/>
                                        <p:tgtEl>
                                          <p:spTgt spid="76">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76">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4" decel="100000" fill="hold" grpId="0"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childTnLst>
                          </p:cTn>
                        </p:par>
                        <p:par>
                          <p:cTn id="165" fill="hold">
                            <p:stCondLst>
                              <p:cond delay="7000"/>
                            </p:stCondLst>
                            <p:childTnLst>
                              <p:par>
                                <p:cTn id="166" presetID="22" presetClass="entr" presetSubtype="8" fill="hold" grpId="0" nodeType="after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9" grpId="0" animBg="1"/>
      <p:bldP spid="30" grpId="0" animBg="1"/>
      <p:bldP spid="34" grpId="0" animBg="1"/>
      <p:bldP spid="35" grpId="0" animBg="1"/>
      <p:bldP spid="39" grpId="0" animBg="1"/>
      <p:bldP spid="40" grpId="0" animBg="1"/>
      <p:bldP spid="44" grpId="0" animBg="1"/>
      <p:bldP spid="45" grpId="0" animBg="1"/>
      <p:bldP spid="49" grpId="0" animBg="1"/>
      <p:bldP spid="50" grpId="0" animBg="1"/>
      <p:bldP spid="61" grpId="0"/>
      <p:bldP spid="62" grpId="0"/>
      <p:bldP spid="63" grpId="0"/>
      <p:bldP spid="64" grpId="0"/>
      <p:bldP spid="65" grpId="0"/>
      <p:bldP spid="66" grpId="0"/>
      <p:bldP spid="69" grpId="0"/>
      <p:bldP spid="70" grpId="0"/>
      <p:bldP spid="71" grpId="0"/>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8"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0-#ppt_w/2"/>
                          </p:val>
                        </p:tav>
                        <p:tav tm="100000">
                          <p:val>
                            <p:strVal val="#ppt_x"/>
                          </p:val>
                        </p:tav>
                      </p:tavLst>
                    </p:anim>
                    <p:anim calcmode="lin" valueType="num">
                      <p:cBhvr additive="base">
                        <p:cTn dur="500" fill="hold"/>
                        <p:tgtEl>
                          <p:spTgt spid="76"/>
                        </p:tgtEl>
                        <p:attrNameLst>
                          <p:attrName>ppt_y</p:attrName>
                        </p:attrNameLst>
                      </p:cBhvr>
                      <p:tavLst>
                        <p:tav tm="0">
                          <p:val>
                            <p:strVal val="#ppt_y"/>
                          </p:val>
                        </p:tav>
                        <p:tav tm="100000">
                          <p:val>
                            <p:strVal val="#ppt_y"/>
                          </p:val>
                        </p:tav>
                      </p:tavLst>
                    </p:anim>
                  </p:childTnLst>
                </p:cTn>
              </p:par>
            </p:tnLst>
          </p:tmpl>
        </p:tmplLst>
      </p:bldP>
      <p:bldP spid="7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xmlns:p14="http://schemas.microsoft.com/office/powerpoint/2010/main">
    <mc:Choice Requires="p14">
      <p:transition spd="slow" p14:dur="800" advTm="17937">
        <p14:flythrough/>
      </p:transition>
    </mc:Choice>
    <mc:Fallback xmlns="">
      <p:transition spd="slow" advTm="1793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750" fill="hold"/>
                                        <p:tgtEl>
                                          <p:spTgt spid="45"/>
                                        </p:tgtEl>
                                        <p:attrNameLst>
                                          <p:attrName>ppt_x</p:attrName>
                                        </p:attrNameLst>
                                      </p:cBhvr>
                                      <p:tavLst>
                                        <p:tav tm="0">
                                          <p:val>
                                            <p:strVal val="#ppt_x"/>
                                          </p:val>
                                        </p:tav>
                                        <p:tav tm="100000">
                                          <p:val>
                                            <p:strVal val="#ppt_x"/>
                                          </p:val>
                                        </p:tav>
                                      </p:tavLst>
                                    </p:anim>
                                    <p:anim calcmode="lin" valueType="num">
                                      <p:cBhvr additive="base">
                                        <p:cTn id="8" dur="75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ppt_x"/>
                                          </p:val>
                                        </p:tav>
                                        <p:tav tm="100000">
                                          <p:val>
                                            <p:strVal val="#ppt_x"/>
                                          </p:val>
                                        </p:tav>
                                      </p:tavLst>
                                    </p:anim>
                                    <p:anim calcmode="lin" valueType="num">
                                      <p:cBhvr additive="base">
                                        <p:cTn id="12" dur="75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750" fill="hold"/>
                                        <p:tgtEl>
                                          <p:spTgt spid="47"/>
                                        </p:tgtEl>
                                        <p:attrNameLst>
                                          <p:attrName>ppt_x</p:attrName>
                                        </p:attrNameLst>
                                      </p:cBhvr>
                                      <p:tavLst>
                                        <p:tav tm="0">
                                          <p:val>
                                            <p:strVal val="#ppt_x"/>
                                          </p:val>
                                        </p:tav>
                                        <p:tav tm="100000">
                                          <p:val>
                                            <p:strVal val="#ppt_x"/>
                                          </p:val>
                                        </p:tav>
                                      </p:tavLst>
                                    </p:anim>
                                    <p:anim calcmode="lin" valueType="num">
                                      <p:cBhvr additive="base">
                                        <p:cTn id="16" dur="75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2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0-#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iterate type="lt">
                                    <p:tmPct val="10000"/>
                                  </p:iterate>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par>
                          <p:cTn id="26" fill="hold">
                            <p:stCondLst>
                              <p:cond delay="1650"/>
                            </p:stCondLst>
                            <p:childTnLst>
                              <p:par>
                                <p:cTn id="27" presetID="2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215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par>
                          <p:cTn id="34" fill="hold">
                            <p:stCondLst>
                              <p:cond delay="2650"/>
                            </p:stCondLst>
                            <p:childTnLst>
                              <p:par>
                                <p:cTn id="35" presetID="22" presetClass="entr" presetSubtype="4"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3150"/>
                            </p:stCondLst>
                            <p:childTnLst>
                              <p:par>
                                <p:cTn id="39" presetID="2" presetClass="entr" presetSubtype="1"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750" fill="hold"/>
                                        <p:tgtEl>
                                          <p:spTgt spid="22"/>
                                        </p:tgtEl>
                                        <p:attrNameLst>
                                          <p:attrName>ppt_x</p:attrName>
                                        </p:attrNameLst>
                                      </p:cBhvr>
                                      <p:tavLst>
                                        <p:tav tm="0">
                                          <p:val>
                                            <p:strVal val="#ppt_x"/>
                                          </p:val>
                                        </p:tav>
                                        <p:tav tm="100000">
                                          <p:val>
                                            <p:strVal val="#ppt_x"/>
                                          </p:val>
                                        </p:tav>
                                      </p:tavLst>
                                    </p:anim>
                                    <p:anim calcmode="lin" valueType="num">
                                      <p:cBhvr additive="base">
                                        <p:cTn id="42" dur="750" fill="hold"/>
                                        <p:tgtEl>
                                          <p:spTgt spid="22"/>
                                        </p:tgtEl>
                                        <p:attrNameLst>
                                          <p:attrName>ppt_y</p:attrName>
                                        </p:attrNameLst>
                                      </p:cBhvr>
                                      <p:tavLst>
                                        <p:tav tm="0">
                                          <p:val>
                                            <p:strVal val="0-#ppt_h/2"/>
                                          </p:val>
                                        </p:tav>
                                        <p:tav tm="100000">
                                          <p:val>
                                            <p:strVal val="#ppt_y"/>
                                          </p:val>
                                        </p:tav>
                                      </p:tavLst>
                                    </p:anim>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750"/>
                                        <p:tgtEl>
                                          <p:spTgt spid="22"/>
                                        </p:tgtEl>
                                      </p:cBhvr>
                                    </p:animEffect>
                                  </p:childTnLst>
                                </p:cTn>
                              </p:par>
                              <p:par>
                                <p:cTn id="46" presetID="2" presetClass="entr" presetSubtype="1" decel="100000" fill="hold"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ppt_x"/>
                                          </p:val>
                                        </p:tav>
                                        <p:tav tm="100000">
                                          <p:val>
                                            <p:strVal val="#ppt_x"/>
                                          </p:val>
                                        </p:tav>
                                      </p:tavLst>
                                    </p:anim>
                                    <p:anim calcmode="lin" valueType="num">
                                      <p:cBhvr additive="base">
                                        <p:cTn id="49" dur="750" fill="hold"/>
                                        <p:tgtEl>
                                          <p:spTgt spid="25"/>
                                        </p:tgtEl>
                                        <p:attrNameLst>
                                          <p:attrName>ppt_y</p:attrName>
                                        </p:attrNameLst>
                                      </p:cBhvr>
                                      <p:tavLst>
                                        <p:tav tm="0">
                                          <p:val>
                                            <p:strVal val="0-#ppt_h/2"/>
                                          </p:val>
                                        </p:tav>
                                        <p:tav tm="100000">
                                          <p:val>
                                            <p:strVal val="#ppt_y"/>
                                          </p:val>
                                        </p:tav>
                                      </p:tavLst>
                                    </p:anim>
                                  </p:childTnLst>
                                </p:cTn>
                              </p:par>
                              <p:par>
                                <p:cTn id="50" presetID="10" presetClass="entr" presetSubtype="0" fill="hold" nodeType="withEffect">
                                  <p:stCondLst>
                                    <p:cond delay="25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750"/>
                                        <p:tgtEl>
                                          <p:spTgt spid="25"/>
                                        </p:tgtEl>
                                      </p:cBhvr>
                                    </p:animEffect>
                                  </p:childTnLst>
                                </p:cTn>
                              </p:par>
                              <p:par>
                                <p:cTn id="53" presetID="2" presetClass="entr" presetSubtype="1" decel="100000" fill="hold" nodeType="withEffect">
                                  <p:stCondLst>
                                    <p:cond delay="50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ppt_x"/>
                                          </p:val>
                                        </p:tav>
                                        <p:tav tm="100000">
                                          <p:val>
                                            <p:strVal val="#ppt_x"/>
                                          </p:val>
                                        </p:tav>
                                      </p:tavLst>
                                    </p:anim>
                                    <p:anim calcmode="lin" valueType="num">
                                      <p:cBhvr additive="base">
                                        <p:cTn id="56" dur="750" fill="hold"/>
                                        <p:tgtEl>
                                          <p:spTgt spid="28"/>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50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750"/>
                                        <p:tgtEl>
                                          <p:spTgt spid="28"/>
                                        </p:tgtEl>
                                      </p:cBhvr>
                                    </p:animEffect>
                                  </p:childTnLst>
                                </p:cTn>
                              </p:par>
                            </p:childTnLst>
                          </p:cTn>
                        </p:par>
                        <p:par>
                          <p:cTn id="60" fill="hold">
                            <p:stCondLst>
                              <p:cond delay="4400"/>
                            </p:stCondLst>
                            <p:childTnLst>
                              <p:par>
                                <p:cTn id="61" presetID="2" presetClass="entr" presetSubtype="4" decel="100000" fill="hold" grpId="0" nodeType="afterEffect">
                                  <p:stCondLst>
                                    <p:cond delay="25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750" fill="hold"/>
                                        <p:tgtEl>
                                          <p:spTgt spid="51"/>
                                        </p:tgtEl>
                                        <p:attrNameLst>
                                          <p:attrName>ppt_x</p:attrName>
                                        </p:attrNameLst>
                                      </p:cBhvr>
                                      <p:tavLst>
                                        <p:tav tm="0">
                                          <p:val>
                                            <p:strVal val="#ppt_x"/>
                                          </p:val>
                                        </p:tav>
                                        <p:tav tm="100000">
                                          <p:val>
                                            <p:strVal val="#ppt_x"/>
                                          </p:val>
                                        </p:tav>
                                      </p:tavLst>
                                    </p:anim>
                                    <p:anim calcmode="lin" valueType="num">
                                      <p:cBhvr additive="base">
                                        <p:cTn id="64" dur="75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750" fill="hold"/>
                                        <p:tgtEl>
                                          <p:spTgt spid="50"/>
                                        </p:tgtEl>
                                        <p:attrNameLst>
                                          <p:attrName>ppt_x</p:attrName>
                                        </p:attrNameLst>
                                      </p:cBhvr>
                                      <p:tavLst>
                                        <p:tav tm="0">
                                          <p:val>
                                            <p:strVal val="#ppt_x"/>
                                          </p:val>
                                        </p:tav>
                                        <p:tav tm="100000">
                                          <p:val>
                                            <p:strVal val="#ppt_x"/>
                                          </p:val>
                                        </p:tav>
                                      </p:tavLst>
                                    </p:anim>
                                    <p:anim calcmode="lin" valueType="num">
                                      <p:cBhvr additive="base">
                                        <p:cTn id="68" dur="75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25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750" fill="hold"/>
                                        <p:tgtEl>
                                          <p:spTgt spid="49"/>
                                        </p:tgtEl>
                                        <p:attrNameLst>
                                          <p:attrName>ppt_x</p:attrName>
                                        </p:attrNameLst>
                                      </p:cBhvr>
                                      <p:tavLst>
                                        <p:tav tm="0">
                                          <p:val>
                                            <p:strVal val="#ppt_x"/>
                                          </p:val>
                                        </p:tav>
                                        <p:tav tm="100000">
                                          <p:val>
                                            <p:strVal val="#ppt_x"/>
                                          </p:val>
                                        </p:tav>
                                      </p:tavLst>
                                    </p:anim>
                                    <p:anim calcmode="lin" valueType="num">
                                      <p:cBhvr additive="base">
                                        <p:cTn id="72" dur="75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8" decel="100000" fill="hold" nodeType="withEffect">
                                  <p:stCondLst>
                                    <p:cond delay="250"/>
                                  </p:stCondLst>
                                  <p:childTnLst>
                                    <p:set>
                                      <p:cBhvr>
                                        <p:cTn id="74" dur="1" fill="hold">
                                          <p:stCondLst>
                                            <p:cond delay="0"/>
                                          </p:stCondLst>
                                        </p:cTn>
                                        <p:tgtEl>
                                          <p:spTgt spid="64"/>
                                        </p:tgtEl>
                                        <p:attrNameLst>
                                          <p:attrName>style.visibility</p:attrName>
                                        </p:attrNameLst>
                                      </p:cBhvr>
                                      <p:to>
                                        <p:strVal val="visible"/>
                                      </p:to>
                                    </p:set>
                                    <p:anim calcmode="lin" valueType="num">
                                      <p:cBhvr additive="base">
                                        <p:cTn id="75" dur="750" fill="hold"/>
                                        <p:tgtEl>
                                          <p:spTgt spid="64"/>
                                        </p:tgtEl>
                                        <p:attrNameLst>
                                          <p:attrName>ppt_x</p:attrName>
                                        </p:attrNameLst>
                                      </p:cBhvr>
                                      <p:tavLst>
                                        <p:tav tm="0">
                                          <p:val>
                                            <p:strVal val="0-#ppt_w/2"/>
                                          </p:val>
                                        </p:tav>
                                        <p:tav tm="100000">
                                          <p:val>
                                            <p:strVal val="#ppt_x"/>
                                          </p:val>
                                        </p:tav>
                                      </p:tavLst>
                                    </p:anim>
                                    <p:anim calcmode="lin" valueType="num">
                                      <p:cBhvr additive="base">
                                        <p:cTn id="76" dur="750" fill="hold"/>
                                        <p:tgtEl>
                                          <p:spTgt spid="64"/>
                                        </p:tgtEl>
                                        <p:attrNameLst>
                                          <p:attrName>ppt_y</p:attrName>
                                        </p:attrNameLst>
                                      </p:cBhvr>
                                      <p:tavLst>
                                        <p:tav tm="0">
                                          <p:val>
                                            <p:strVal val="#ppt_y"/>
                                          </p:val>
                                        </p:tav>
                                        <p:tav tm="100000">
                                          <p:val>
                                            <p:strVal val="#ppt_y"/>
                                          </p:val>
                                        </p:tav>
                                      </p:tavLst>
                                    </p:anim>
                                  </p:childTnLst>
                                </p:cTn>
                              </p:par>
                            </p:childTnLst>
                          </p:cTn>
                        </p:par>
                        <p:par>
                          <p:cTn id="77" fill="hold">
                            <p:stCondLst>
                              <p:cond delay="5400"/>
                            </p:stCondLst>
                            <p:childTnLst>
                              <p:par>
                                <p:cTn id="78" presetID="2" presetClass="entr" presetSubtype="4" decel="100000" fill="hold" grpId="0" nodeType="afterEffect">
                                  <p:stCondLst>
                                    <p:cond delay="0"/>
                                  </p:stCondLst>
                                  <p:iterate type="lt">
                                    <p:tmPct val="10000"/>
                                  </p:iterate>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par>
                          <p:cTn id="82" fill="hold">
                            <p:stCondLst>
                              <p:cond delay="6050"/>
                            </p:stCondLst>
                            <p:childTnLst>
                              <p:par>
                                <p:cTn id="83" presetID="22" presetClass="entr" presetSubtype="4" fill="hold" grpId="0"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down)">
                                      <p:cBhvr>
                                        <p:cTn id="85" dur="500"/>
                                        <p:tgtEl>
                                          <p:spTgt spid="52"/>
                                        </p:tgtEl>
                                      </p:cBhvr>
                                    </p:animEffect>
                                  </p:childTnLst>
                                </p:cTn>
                              </p:par>
                            </p:childTnLst>
                          </p:cTn>
                        </p:par>
                        <p:par>
                          <p:cTn id="86" fill="hold">
                            <p:stCondLst>
                              <p:cond delay="6550"/>
                            </p:stCondLst>
                            <p:childTnLst>
                              <p:par>
                                <p:cTn id="87" presetID="22" presetClass="entr" presetSubtype="4" fill="hold" grpId="0" nodeType="after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down)">
                                      <p:cBhvr>
                                        <p:cTn id="89" dur="500"/>
                                        <p:tgtEl>
                                          <p:spTgt spid="53"/>
                                        </p:tgtEl>
                                      </p:cBhvr>
                                    </p:animEffect>
                                  </p:childTnLst>
                                </p:cTn>
                              </p:par>
                            </p:childTnLst>
                          </p:cTn>
                        </p:par>
                        <p:par>
                          <p:cTn id="90" fill="hold">
                            <p:stCondLst>
                              <p:cond delay="7050"/>
                            </p:stCondLst>
                            <p:childTnLst>
                              <p:par>
                                <p:cTn id="91" presetID="22" presetClass="entr" presetSubtype="4" fill="hold" grpId="0"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childTnLst>
                          </p:cTn>
                        </p:par>
                        <p:par>
                          <p:cTn id="94" fill="hold">
                            <p:stCondLst>
                              <p:cond delay="7550"/>
                            </p:stCondLst>
                            <p:childTnLst>
                              <p:par>
                                <p:cTn id="95" presetID="2" presetClass="entr" presetSubtype="1" decel="100000" fill="hold"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750" fill="hold"/>
                                        <p:tgtEl>
                                          <p:spTgt spid="55"/>
                                        </p:tgtEl>
                                        <p:attrNameLst>
                                          <p:attrName>ppt_x</p:attrName>
                                        </p:attrNameLst>
                                      </p:cBhvr>
                                      <p:tavLst>
                                        <p:tav tm="0">
                                          <p:val>
                                            <p:strVal val="#ppt_x"/>
                                          </p:val>
                                        </p:tav>
                                        <p:tav tm="100000">
                                          <p:val>
                                            <p:strVal val="#ppt_x"/>
                                          </p:val>
                                        </p:tav>
                                      </p:tavLst>
                                    </p:anim>
                                    <p:anim calcmode="lin" valueType="num">
                                      <p:cBhvr additive="base">
                                        <p:cTn id="98" dur="750" fill="hold"/>
                                        <p:tgtEl>
                                          <p:spTgt spid="55"/>
                                        </p:tgtEl>
                                        <p:attrNameLst>
                                          <p:attrName>ppt_y</p:attrName>
                                        </p:attrNameLst>
                                      </p:cBhvr>
                                      <p:tavLst>
                                        <p:tav tm="0">
                                          <p:val>
                                            <p:strVal val="0-#ppt_h/2"/>
                                          </p:val>
                                        </p:tav>
                                        <p:tav tm="100000">
                                          <p:val>
                                            <p:strVal val="#ppt_y"/>
                                          </p:val>
                                        </p:tav>
                                      </p:tavLst>
                                    </p:anim>
                                  </p:childTnLst>
                                </p:cTn>
                              </p:par>
                              <p:par>
                                <p:cTn id="99" presetID="10"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750"/>
                                        <p:tgtEl>
                                          <p:spTgt spid="55"/>
                                        </p:tgtEl>
                                      </p:cBhvr>
                                    </p:animEffect>
                                  </p:childTnLst>
                                </p:cTn>
                              </p:par>
                              <p:par>
                                <p:cTn id="102" presetID="2" presetClass="entr" presetSubtype="1" decel="100000" fill="hold" nodeType="withEffect">
                                  <p:stCondLst>
                                    <p:cond delay="25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750" fill="hold"/>
                                        <p:tgtEl>
                                          <p:spTgt spid="58"/>
                                        </p:tgtEl>
                                        <p:attrNameLst>
                                          <p:attrName>ppt_x</p:attrName>
                                        </p:attrNameLst>
                                      </p:cBhvr>
                                      <p:tavLst>
                                        <p:tav tm="0">
                                          <p:val>
                                            <p:strVal val="#ppt_x"/>
                                          </p:val>
                                        </p:tav>
                                        <p:tav tm="100000">
                                          <p:val>
                                            <p:strVal val="#ppt_x"/>
                                          </p:val>
                                        </p:tav>
                                      </p:tavLst>
                                    </p:anim>
                                    <p:anim calcmode="lin" valueType="num">
                                      <p:cBhvr additive="base">
                                        <p:cTn id="105" dur="750" fill="hold"/>
                                        <p:tgtEl>
                                          <p:spTgt spid="58"/>
                                        </p:tgtEl>
                                        <p:attrNameLst>
                                          <p:attrName>ppt_y</p:attrName>
                                        </p:attrNameLst>
                                      </p:cBhvr>
                                      <p:tavLst>
                                        <p:tav tm="0">
                                          <p:val>
                                            <p:strVal val="0-#ppt_h/2"/>
                                          </p:val>
                                        </p:tav>
                                        <p:tav tm="100000">
                                          <p:val>
                                            <p:strVal val="#ppt_y"/>
                                          </p:val>
                                        </p:tav>
                                      </p:tavLst>
                                    </p:anim>
                                  </p:childTnLst>
                                </p:cTn>
                              </p:par>
                              <p:par>
                                <p:cTn id="106" presetID="10" presetClass="entr" presetSubtype="0" fill="hold" nodeType="withEffect">
                                  <p:stCondLst>
                                    <p:cond delay="25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750"/>
                                        <p:tgtEl>
                                          <p:spTgt spid="58"/>
                                        </p:tgtEl>
                                      </p:cBhvr>
                                    </p:animEffect>
                                  </p:childTnLst>
                                </p:cTn>
                              </p:par>
                              <p:par>
                                <p:cTn id="109" presetID="2" presetClass="entr" presetSubtype="1" decel="100000" fill="hold" nodeType="withEffect">
                                  <p:stCondLst>
                                    <p:cond delay="500"/>
                                  </p:stCondLst>
                                  <p:childTnLst>
                                    <p:set>
                                      <p:cBhvr>
                                        <p:cTn id="110" dur="1" fill="hold">
                                          <p:stCondLst>
                                            <p:cond delay="0"/>
                                          </p:stCondLst>
                                        </p:cTn>
                                        <p:tgtEl>
                                          <p:spTgt spid="61"/>
                                        </p:tgtEl>
                                        <p:attrNameLst>
                                          <p:attrName>style.visibility</p:attrName>
                                        </p:attrNameLst>
                                      </p:cBhvr>
                                      <p:to>
                                        <p:strVal val="visible"/>
                                      </p:to>
                                    </p:set>
                                    <p:anim calcmode="lin" valueType="num">
                                      <p:cBhvr additive="base">
                                        <p:cTn id="111" dur="750" fill="hold"/>
                                        <p:tgtEl>
                                          <p:spTgt spid="61"/>
                                        </p:tgtEl>
                                        <p:attrNameLst>
                                          <p:attrName>ppt_x</p:attrName>
                                        </p:attrNameLst>
                                      </p:cBhvr>
                                      <p:tavLst>
                                        <p:tav tm="0">
                                          <p:val>
                                            <p:strVal val="#ppt_x"/>
                                          </p:val>
                                        </p:tav>
                                        <p:tav tm="100000">
                                          <p:val>
                                            <p:strVal val="#ppt_x"/>
                                          </p:val>
                                        </p:tav>
                                      </p:tavLst>
                                    </p:anim>
                                    <p:anim calcmode="lin" valueType="num">
                                      <p:cBhvr additive="base">
                                        <p:cTn id="112" dur="750" fill="hold"/>
                                        <p:tgtEl>
                                          <p:spTgt spid="61"/>
                                        </p:tgtEl>
                                        <p:attrNameLst>
                                          <p:attrName>ppt_y</p:attrName>
                                        </p:attrNameLst>
                                      </p:cBhvr>
                                      <p:tavLst>
                                        <p:tav tm="0">
                                          <p:val>
                                            <p:strVal val="0-#ppt_h/2"/>
                                          </p:val>
                                        </p:tav>
                                        <p:tav tm="100000">
                                          <p:val>
                                            <p:strVal val="#ppt_y"/>
                                          </p:val>
                                        </p:tav>
                                      </p:tavLst>
                                    </p:anim>
                                  </p:childTnLst>
                                </p:cTn>
                              </p:par>
                              <p:par>
                                <p:cTn id="113" presetID="10" presetClass="entr" presetSubtype="0" fill="hold" nodeType="withEffect">
                                  <p:stCondLst>
                                    <p:cond delay="50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750"/>
                                        <p:tgtEl>
                                          <p:spTgt spid="61"/>
                                        </p:tgtEl>
                                      </p:cBhvr>
                                    </p:animEffect>
                                  </p:childTnLst>
                                </p:cTn>
                              </p:par>
                            </p:childTnLst>
                          </p:cTn>
                        </p:par>
                        <p:par>
                          <p:cTn id="116" fill="hold">
                            <p:stCondLst>
                              <p:cond delay="8800"/>
                            </p:stCondLst>
                            <p:childTnLst>
                              <p:par>
                                <p:cTn id="117" presetID="2" presetClass="entr" presetSubtype="4" decel="100000" fill="hold" grpId="0" nodeType="afterEffect">
                                  <p:stCondLst>
                                    <p:cond delay="250"/>
                                  </p:stCondLst>
                                  <p:childTnLst>
                                    <p:set>
                                      <p:cBhvr>
                                        <p:cTn id="118" dur="1" fill="hold">
                                          <p:stCondLst>
                                            <p:cond delay="0"/>
                                          </p:stCondLst>
                                        </p:cTn>
                                        <p:tgtEl>
                                          <p:spTgt spid="68"/>
                                        </p:tgtEl>
                                        <p:attrNameLst>
                                          <p:attrName>style.visibility</p:attrName>
                                        </p:attrNameLst>
                                      </p:cBhvr>
                                      <p:to>
                                        <p:strVal val="visible"/>
                                      </p:to>
                                    </p:set>
                                    <p:anim calcmode="lin" valueType="num">
                                      <p:cBhvr additive="base">
                                        <p:cTn id="119" dur="750" fill="hold"/>
                                        <p:tgtEl>
                                          <p:spTgt spid="68"/>
                                        </p:tgtEl>
                                        <p:attrNameLst>
                                          <p:attrName>ppt_x</p:attrName>
                                        </p:attrNameLst>
                                      </p:cBhvr>
                                      <p:tavLst>
                                        <p:tav tm="0">
                                          <p:val>
                                            <p:strVal val="#ppt_x"/>
                                          </p:val>
                                        </p:tav>
                                        <p:tav tm="100000">
                                          <p:val>
                                            <p:strVal val="#ppt_x"/>
                                          </p:val>
                                        </p:tav>
                                      </p:tavLst>
                                    </p:anim>
                                    <p:anim calcmode="lin" valueType="num">
                                      <p:cBhvr additive="base">
                                        <p:cTn id="120" dur="750" fill="hold"/>
                                        <p:tgtEl>
                                          <p:spTgt spid="68"/>
                                        </p:tgtEl>
                                        <p:attrNameLst>
                                          <p:attrName>ppt_y</p:attrName>
                                        </p:attrNameLst>
                                      </p:cBhvr>
                                      <p:tavLst>
                                        <p:tav tm="0">
                                          <p:val>
                                            <p:strVal val="1+#ppt_h/2"/>
                                          </p:val>
                                        </p:tav>
                                        <p:tav tm="100000">
                                          <p:val>
                                            <p:strVal val="#ppt_y"/>
                                          </p:val>
                                        </p:tav>
                                      </p:tavLst>
                                    </p:anim>
                                  </p:childTnLst>
                                </p:cTn>
                              </p:par>
                              <p:par>
                                <p:cTn id="121" presetID="2" presetClass="entr" presetSubtype="4" decel="100000" fill="hold" grpId="0" nodeType="withEffect">
                                  <p:stCondLst>
                                    <p:cond delay="250"/>
                                  </p:stCondLst>
                                  <p:childTnLst>
                                    <p:set>
                                      <p:cBhvr>
                                        <p:cTn id="122" dur="1" fill="hold">
                                          <p:stCondLst>
                                            <p:cond delay="0"/>
                                          </p:stCondLst>
                                        </p:cTn>
                                        <p:tgtEl>
                                          <p:spTgt spid="67"/>
                                        </p:tgtEl>
                                        <p:attrNameLst>
                                          <p:attrName>style.visibility</p:attrName>
                                        </p:attrNameLst>
                                      </p:cBhvr>
                                      <p:to>
                                        <p:strVal val="visible"/>
                                      </p:to>
                                    </p:set>
                                    <p:anim calcmode="lin" valueType="num">
                                      <p:cBhvr additive="base">
                                        <p:cTn id="123" dur="750" fill="hold"/>
                                        <p:tgtEl>
                                          <p:spTgt spid="67"/>
                                        </p:tgtEl>
                                        <p:attrNameLst>
                                          <p:attrName>ppt_x</p:attrName>
                                        </p:attrNameLst>
                                      </p:cBhvr>
                                      <p:tavLst>
                                        <p:tav tm="0">
                                          <p:val>
                                            <p:strVal val="#ppt_x"/>
                                          </p:val>
                                        </p:tav>
                                        <p:tav tm="100000">
                                          <p:val>
                                            <p:strVal val="#ppt_x"/>
                                          </p:val>
                                        </p:tav>
                                      </p:tavLst>
                                    </p:anim>
                                    <p:anim calcmode="lin" valueType="num">
                                      <p:cBhvr additive="base">
                                        <p:cTn id="124" dur="750" fill="hold"/>
                                        <p:tgtEl>
                                          <p:spTgt spid="67"/>
                                        </p:tgtEl>
                                        <p:attrNameLst>
                                          <p:attrName>ppt_y</p:attrName>
                                        </p:attrNameLst>
                                      </p:cBhvr>
                                      <p:tavLst>
                                        <p:tav tm="0">
                                          <p:val>
                                            <p:strVal val="1+#ppt_h/2"/>
                                          </p:val>
                                        </p:tav>
                                        <p:tav tm="100000">
                                          <p:val>
                                            <p:strVal val="#ppt_y"/>
                                          </p:val>
                                        </p:tav>
                                      </p:tavLst>
                                    </p:anim>
                                  </p:childTnLst>
                                </p:cTn>
                              </p:par>
                              <p:par>
                                <p:cTn id="125" presetID="2" presetClass="entr" presetSubtype="4" decel="100000" fill="hold" grpId="0" nodeType="withEffect">
                                  <p:stCondLst>
                                    <p:cond delay="250"/>
                                  </p:stCondLst>
                                  <p:childTnLst>
                                    <p:set>
                                      <p:cBhvr>
                                        <p:cTn id="126" dur="1" fill="hold">
                                          <p:stCondLst>
                                            <p:cond delay="0"/>
                                          </p:stCondLst>
                                        </p:cTn>
                                        <p:tgtEl>
                                          <p:spTgt spid="66"/>
                                        </p:tgtEl>
                                        <p:attrNameLst>
                                          <p:attrName>style.visibility</p:attrName>
                                        </p:attrNameLst>
                                      </p:cBhvr>
                                      <p:to>
                                        <p:strVal val="visible"/>
                                      </p:to>
                                    </p:set>
                                    <p:anim calcmode="lin" valueType="num">
                                      <p:cBhvr additive="base">
                                        <p:cTn id="127" dur="750" fill="hold"/>
                                        <p:tgtEl>
                                          <p:spTgt spid="66"/>
                                        </p:tgtEl>
                                        <p:attrNameLst>
                                          <p:attrName>ppt_x</p:attrName>
                                        </p:attrNameLst>
                                      </p:cBhvr>
                                      <p:tavLst>
                                        <p:tav tm="0">
                                          <p:val>
                                            <p:strVal val="#ppt_x"/>
                                          </p:val>
                                        </p:tav>
                                        <p:tav tm="100000">
                                          <p:val>
                                            <p:strVal val="#ppt_x"/>
                                          </p:val>
                                        </p:tav>
                                      </p:tavLst>
                                    </p:anim>
                                    <p:anim calcmode="lin" valueType="num">
                                      <p:cBhvr additive="base">
                                        <p:cTn id="128" dur="750" fill="hold"/>
                                        <p:tgtEl>
                                          <p:spTgt spid="66"/>
                                        </p:tgtEl>
                                        <p:attrNameLst>
                                          <p:attrName>ppt_y</p:attrName>
                                        </p:attrNameLst>
                                      </p:cBhvr>
                                      <p:tavLst>
                                        <p:tav tm="0">
                                          <p:val>
                                            <p:strVal val="1+#ppt_h/2"/>
                                          </p:val>
                                        </p:tav>
                                        <p:tav tm="100000">
                                          <p:val>
                                            <p:strVal val="#ppt_y"/>
                                          </p:val>
                                        </p:tav>
                                      </p:tavLst>
                                    </p:anim>
                                  </p:childTnLst>
                                </p:cTn>
                              </p:par>
                              <p:par>
                                <p:cTn id="129" presetID="2" presetClass="entr" presetSubtype="8" decel="100000" fill="hold" nodeType="withEffect">
                                  <p:stCondLst>
                                    <p:cond delay="250"/>
                                  </p:stCondLst>
                                  <p:childTnLst>
                                    <p:set>
                                      <p:cBhvr>
                                        <p:cTn id="130" dur="1" fill="hold">
                                          <p:stCondLst>
                                            <p:cond delay="0"/>
                                          </p:stCondLst>
                                        </p:cTn>
                                        <p:tgtEl>
                                          <p:spTgt spid="81"/>
                                        </p:tgtEl>
                                        <p:attrNameLst>
                                          <p:attrName>style.visibility</p:attrName>
                                        </p:attrNameLst>
                                      </p:cBhvr>
                                      <p:to>
                                        <p:strVal val="visible"/>
                                      </p:to>
                                    </p:set>
                                    <p:anim calcmode="lin" valueType="num">
                                      <p:cBhvr additive="base">
                                        <p:cTn id="131" dur="750" fill="hold"/>
                                        <p:tgtEl>
                                          <p:spTgt spid="81"/>
                                        </p:tgtEl>
                                        <p:attrNameLst>
                                          <p:attrName>ppt_x</p:attrName>
                                        </p:attrNameLst>
                                      </p:cBhvr>
                                      <p:tavLst>
                                        <p:tav tm="0">
                                          <p:val>
                                            <p:strVal val="0-#ppt_w/2"/>
                                          </p:val>
                                        </p:tav>
                                        <p:tav tm="100000">
                                          <p:val>
                                            <p:strVal val="#ppt_x"/>
                                          </p:val>
                                        </p:tav>
                                      </p:tavLst>
                                    </p:anim>
                                    <p:anim calcmode="lin" valueType="num">
                                      <p:cBhvr additive="base">
                                        <p:cTn id="132" dur="750" fill="hold"/>
                                        <p:tgtEl>
                                          <p:spTgt spid="81"/>
                                        </p:tgtEl>
                                        <p:attrNameLst>
                                          <p:attrName>ppt_y</p:attrName>
                                        </p:attrNameLst>
                                      </p:cBhvr>
                                      <p:tavLst>
                                        <p:tav tm="0">
                                          <p:val>
                                            <p:strVal val="#ppt_y"/>
                                          </p:val>
                                        </p:tav>
                                        <p:tav tm="100000">
                                          <p:val>
                                            <p:strVal val="#ppt_y"/>
                                          </p:val>
                                        </p:tav>
                                      </p:tavLst>
                                    </p:anim>
                                  </p:childTnLst>
                                </p:cTn>
                              </p:par>
                            </p:childTnLst>
                          </p:cTn>
                        </p:par>
                        <p:par>
                          <p:cTn id="133" fill="hold">
                            <p:stCondLst>
                              <p:cond delay="9800"/>
                            </p:stCondLst>
                            <p:childTnLst>
                              <p:par>
                                <p:cTn id="134" presetID="2" presetClass="entr" presetSubtype="4" decel="100000" fill="hold" grpId="0" nodeType="afterEffect">
                                  <p:stCondLst>
                                    <p:cond delay="0"/>
                                  </p:stCondLst>
                                  <p:iterate type="lt">
                                    <p:tmPct val="10000"/>
                                  </p:iterate>
                                  <p:childTnLst>
                                    <p:set>
                                      <p:cBhvr>
                                        <p:cTn id="135" dur="1" fill="hold">
                                          <p:stCondLst>
                                            <p:cond delay="0"/>
                                          </p:stCondLst>
                                        </p:cTn>
                                        <p:tgtEl>
                                          <p:spTgt spid="82"/>
                                        </p:tgtEl>
                                        <p:attrNameLst>
                                          <p:attrName>style.visibility</p:attrName>
                                        </p:attrNameLst>
                                      </p:cBhvr>
                                      <p:to>
                                        <p:strVal val="visible"/>
                                      </p:to>
                                    </p:set>
                                    <p:anim calcmode="lin" valueType="num">
                                      <p:cBhvr additive="base">
                                        <p:cTn id="136" dur="500" fill="hold"/>
                                        <p:tgtEl>
                                          <p:spTgt spid="82"/>
                                        </p:tgtEl>
                                        <p:attrNameLst>
                                          <p:attrName>ppt_x</p:attrName>
                                        </p:attrNameLst>
                                      </p:cBhvr>
                                      <p:tavLst>
                                        <p:tav tm="0">
                                          <p:val>
                                            <p:strVal val="#ppt_x"/>
                                          </p:val>
                                        </p:tav>
                                        <p:tav tm="100000">
                                          <p:val>
                                            <p:strVal val="#ppt_x"/>
                                          </p:val>
                                        </p:tav>
                                      </p:tavLst>
                                    </p:anim>
                                    <p:anim calcmode="lin" valueType="num">
                                      <p:cBhvr additive="base">
                                        <p:cTn id="137" dur="500" fill="hold"/>
                                        <p:tgtEl>
                                          <p:spTgt spid="82"/>
                                        </p:tgtEl>
                                        <p:attrNameLst>
                                          <p:attrName>ppt_y</p:attrName>
                                        </p:attrNameLst>
                                      </p:cBhvr>
                                      <p:tavLst>
                                        <p:tav tm="0">
                                          <p:val>
                                            <p:strVal val="1+#ppt_h/2"/>
                                          </p:val>
                                        </p:tav>
                                        <p:tav tm="100000">
                                          <p:val>
                                            <p:strVal val="#ppt_y"/>
                                          </p:val>
                                        </p:tav>
                                      </p:tavLst>
                                    </p:anim>
                                  </p:childTnLst>
                                </p:cTn>
                              </p:par>
                            </p:childTnLst>
                          </p:cTn>
                        </p:par>
                        <p:par>
                          <p:cTn id="138" fill="hold">
                            <p:stCondLst>
                              <p:cond delay="10450"/>
                            </p:stCondLst>
                            <p:childTnLst>
                              <p:par>
                                <p:cTn id="139" presetID="22" presetClass="entr" presetSubtype="4" fill="hold" grpId="0" nodeType="after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wipe(down)">
                                      <p:cBhvr>
                                        <p:cTn id="141" dur="500"/>
                                        <p:tgtEl>
                                          <p:spTgt spid="69"/>
                                        </p:tgtEl>
                                      </p:cBhvr>
                                    </p:animEffect>
                                  </p:childTnLst>
                                </p:cTn>
                              </p:par>
                            </p:childTnLst>
                          </p:cTn>
                        </p:par>
                        <p:par>
                          <p:cTn id="142" fill="hold">
                            <p:stCondLst>
                              <p:cond delay="10950"/>
                            </p:stCondLst>
                            <p:childTnLst>
                              <p:par>
                                <p:cTn id="143" presetID="22" presetClass="entr" presetSubtype="4" fill="hold" grpId="0" nodeType="afterEffect">
                                  <p:stCondLst>
                                    <p:cond delay="0"/>
                                  </p:stCondLst>
                                  <p:childTnLst>
                                    <p:set>
                                      <p:cBhvr>
                                        <p:cTn id="144" dur="1" fill="hold">
                                          <p:stCondLst>
                                            <p:cond delay="0"/>
                                          </p:stCondLst>
                                        </p:cTn>
                                        <p:tgtEl>
                                          <p:spTgt spid="70"/>
                                        </p:tgtEl>
                                        <p:attrNameLst>
                                          <p:attrName>style.visibility</p:attrName>
                                        </p:attrNameLst>
                                      </p:cBhvr>
                                      <p:to>
                                        <p:strVal val="visible"/>
                                      </p:to>
                                    </p:set>
                                    <p:animEffect transition="in" filter="wipe(down)">
                                      <p:cBhvr>
                                        <p:cTn id="145" dur="500"/>
                                        <p:tgtEl>
                                          <p:spTgt spid="70"/>
                                        </p:tgtEl>
                                      </p:cBhvr>
                                    </p:animEffect>
                                  </p:childTnLst>
                                </p:cTn>
                              </p:par>
                            </p:childTnLst>
                          </p:cTn>
                        </p:par>
                        <p:par>
                          <p:cTn id="146" fill="hold">
                            <p:stCondLst>
                              <p:cond delay="11450"/>
                            </p:stCondLst>
                            <p:childTnLst>
                              <p:par>
                                <p:cTn id="147" presetID="22" presetClass="entr" presetSubtype="4" fill="hold" grpId="0" nodeType="after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wipe(down)">
                                      <p:cBhvr>
                                        <p:cTn id="149" dur="500"/>
                                        <p:tgtEl>
                                          <p:spTgt spid="71"/>
                                        </p:tgtEl>
                                      </p:cBhvr>
                                    </p:animEffect>
                                  </p:childTnLst>
                                </p:cTn>
                              </p:par>
                            </p:childTnLst>
                          </p:cTn>
                        </p:par>
                        <p:par>
                          <p:cTn id="150" fill="hold">
                            <p:stCondLst>
                              <p:cond delay="11950"/>
                            </p:stCondLst>
                            <p:childTnLst>
                              <p:par>
                                <p:cTn id="151" presetID="2" presetClass="entr" presetSubtype="1" decel="100000" fill="hold" nodeType="after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750" fill="hold"/>
                                        <p:tgtEl>
                                          <p:spTgt spid="72"/>
                                        </p:tgtEl>
                                        <p:attrNameLst>
                                          <p:attrName>ppt_x</p:attrName>
                                        </p:attrNameLst>
                                      </p:cBhvr>
                                      <p:tavLst>
                                        <p:tav tm="0">
                                          <p:val>
                                            <p:strVal val="#ppt_x"/>
                                          </p:val>
                                        </p:tav>
                                        <p:tav tm="100000">
                                          <p:val>
                                            <p:strVal val="#ppt_x"/>
                                          </p:val>
                                        </p:tav>
                                      </p:tavLst>
                                    </p:anim>
                                    <p:anim calcmode="lin" valueType="num">
                                      <p:cBhvr additive="base">
                                        <p:cTn id="154" dur="750" fill="hold"/>
                                        <p:tgtEl>
                                          <p:spTgt spid="72"/>
                                        </p:tgtEl>
                                        <p:attrNameLst>
                                          <p:attrName>ppt_y</p:attrName>
                                        </p:attrNameLst>
                                      </p:cBhvr>
                                      <p:tavLst>
                                        <p:tav tm="0">
                                          <p:val>
                                            <p:strVal val="0-#ppt_h/2"/>
                                          </p:val>
                                        </p:tav>
                                        <p:tav tm="100000">
                                          <p:val>
                                            <p:strVal val="#ppt_y"/>
                                          </p:val>
                                        </p:tav>
                                      </p:tavLst>
                                    </p:anim>
                                  </p:childTnLst>
                                </p:cTn>
                              </p:par>
                              <p:par>
                                <p:cTn id="155" presetID="10" presetClass="entr" presetSubtype="0" fill="hold" nodeType="withEffect">
                                  <p:stCondLst>
                                    <p:cond delay="0"/>
                                  </p:stCondLst>
                                  <p:childTnLst>
                                    <p:set>
                                      <p:cBhvr>
                                        <p:cTn id="156" dur="1" fill="hold">
                                          <p:stCondLst>
                                            <p:cond delay="0"/>
                                          </p:stCondLst>
                                        </p:cTn>
                                        <p:tgtEl>
                                          <p:spTgt spid="72"/>
                                        </p:tgtEl>
                                        <p:attrNameLst>
                                          <p:attrName>style.visibility</p:attrName>
                                        </p:attrNameLst>
                                      </p:cBhvr>
                                      <p:to>
                                        <p:strVal val="visible"/>
                                      </p:to>
                                    </p:set>
                                    <p:animEffect transition="in" filter="fade">
                                      <p:cBhvr>
                                        <p:cTn id="157" dur="750"/>
                                        <p:tgtEl>
                                          <p:spTgt spid="72"/>
                                        </p:tgtEl>
                                      </p:cBhvr>
                                    </p:animEffect>
                                  </p:childTnLst>
                                </p:cTn>
                              </p:par>
                              <p:par>
                                <p:cTn id="158" presetID="2" presetClass="entr" presetSubtype="1" decel="100000" fill="hold" nodeType="withEffect">
                                  <p:stCondLst>
                                    <p:cond delay="250"/>
                                  </p:stCondLst>
                                  <p:childTnLst>
                                    <p:set>
                                      <p:cBhvr>
                                        <p:cTn id="159" dur="1" fill="hold">
                                          <p:stCondLst>
                                            <p:cond delay="0"/>
                                          </p:stCondLst>
                                        </p:cTn>
                                        <p:tgtEl>
                                          <p:spTgt spid="75"/>
                                        </p:tgtEl>
                                        <p:attrNameLst>
                                          <p:attrName>style.visibility</p:attrName>
                                        </p:attrNameLst>
                                      </p:cBhvr>
                                      <p:to>
                                        <p:strVal val="visible"/>
                                      </p:to>
                                    </p:set>
                                    <p:anim calcmode="lin" valueType="num">
                                      <p:cBhvr additive="base">
                                        <p:cTn id="160" dur="750" fill="hold"/>
                                        <p:tgtEl>
                                          <p:spTgt spid="75"/>
                                        </p:tgtEl>
                                        <p:attrNameLst>
                                          <p:attrName>ppt_x</p:attrName>
                                        </p:attrNameLst>
                                      </p:cBhvr>
                                      <p:tavLst>
                                        <p:tav tm="0">
                                          <p:val>
                                            <p:strVal val="#ppt_x"/>
                                          </p:val>
                                        </p:tav>
                                        <p:tav tm="100000">
                                          <p:val>
                                            <p:strVal val="#ppt_x"/>
                                          </p:val>
                                        </p:tav>
                                      </p:tavLst>
                                    </p:anim>
                                    <p:anim calcmode="lin" valueType="num">
                                      <p:cBhvr additive="base">
                                        <p:cTn id="161" dur="750" fill="hold"/>
                                        <p:tgtEl>
                                          <p:spTgt spid="75"/>
                                        </p:tgtEl>
                                        <p:attrNameLst>
                                          <p:attrName>ppt_y</p:attrName>
                                        </p:attrNameLst>
                                      </p:cBhvr>
                                      <p:tavLst>
                                        <p:tav tm="0">
                                          <p:val>
                                            <p:strVal val="0-#ppt_h/2"/>
                                          </p:val>
                                        </p:tav>
                                        <p:tav tm="100000">
                                          <p:val>
                                            <p:strVal val="#ppt_y"/>
                                          </p:val>
                                        </p:tav>
                                      </p:tavLst>
                                    </p:anim>
                                  </p:childTnLst>
                                </p:cTn>
                              </p:par>
                              <p:par>
                                <p:cTn id="162" presetID="10" presetClass="entr" presetSubtype="0" fill="hold" nodeType="withEffect">
                                  <p:stCondLst>
                                    <p:cond delay="25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750"/>
                                        <p:tgtEl>
                                          <p:spTgt spid="75"/>
                                        </p:tgtEl>
                                      </p:cBhvr>
                                    </p:animEffect>
                                  </p:childTnLst>
                                </p:cTn>
                              </p:par>
                              <p:par>
                                <p:cTn id="165" presetID="2" presetClass="entr" presetSubtype="1" decel="100000" fill="hold" nodeType="withEffect">
                                  <p:stCondLst>
                                    <p:cond delay="500"/>
                                  </p:stCondLst>
                                  <p:childTnLst>
                                    <p:set>
                                      <p:cBhvr>
                                        <p:cTn id="166" dur="1" fill="hold">
                                          <p:stCondLst>
                                            <p:cond delay="0"/>
                                          </p:stCondLst>
                                        </p:cTn>
                                        <p:tgtEl>
                                          <p:spTgt spid="78"/>
                                        </p:tgtEl>
                                        <p:attrNameLst>
                                          <p:attrName>style.visibility</p:attrName>
                                        </p:attrNameLst>
                                      </p:cBhvr>
                                      <p:to>
                                        <p:strVal val="visible"/>
                                      </p:to>
                                    </p:set>
                                    <p:anim calcmode="lin" valueType="num">
                                      <p:cBhvr additive="base">
                                        <p:cTn id="167" dur="750" fill="hold"/>
                                        <p:tgtEl>
                                          <p:spTgt spid="78"/>
                                        </p:tgtEl>
                                        <p:attrNameLst>
                                          <p:attrName>ppt_x</p:attrName>
                                        </p:attrNameLst>
                                      </p:cBhvr>
                                      <p:tavLst>
                                        <p:tav tm="0">
                                          <p:val>
                                            <p:strVal val="#ppt_x"/>
                                          </p:val>
                                        </p:tav>
                                        <p:tav tm="100000">
                                          <p:val>
                                            <p:strVal val="#ppt_x"/>
                                          </p:val>
                                        </p:tav>
                                      </p:tavLst>
                                    </p:anim>
                                    <p:anim calcmode="lin" valueType="num">
                                      <p:cBhvr additive="base">
                                        <p:cTn id="168" dur="750" fill="hold"/>
                                        <p:tgtEl>
                                          <p:spTgt spid="78"/>
                                        </p:tgtEl>
                                        <p:attrNameLst>
                                          <p:attrName>ppt_y</p:attrName>
                                        </p:attrNameLst>
                                      </p:cBhvr>
                                      <p:tavLst>
                                        <p:tav tm="0">
                                          <p:val>
                                            <p:strVal val="0-#ppt_h/2"/>
                                          </p:val>
                                        </p:tav>
                                        <p:tav tm="100000">
                                          <p:val>
                                            <p:strVal val="#ppt_y"/>
                                          </p:val>
                                        </p:tav>
                                      </p:tavLst>
                                    </p:anim>
                                  </p:childTnLst>
                                </p:cTn>
                              </p:par>
                              <p:par>
                                <p:cTn id="169" presetID="10" presetClass="entr" presetSubtype="0" fill="hold" nodeType="withEffect">
                                  <p:stCondLst>
                                    <p:cond delay="500"/>
                                  </p:stCondLst>
                                  <p:childTnLst>
                                    <p:set>
                                      <p:cBhvr>
                                        <p:cTn id="170" dur="1" fill="hold">
                                          <p:stCondLst>
                                            <p:cond delay="0"/>
                                          </p:stCondLst>
                                        </p:cTn>
                                        <p:tgtEl>
                                          <p:spTgt spid="78"/>
                                        </p:tgtEl>
                                        <p:attrNameLst>
                                          <p:attrName>style.visibility</p:attrName>
                                        </p:attrNameLst>
                                      </p:cBhvr>
                                      <p:to>
                                        <p:strVal val="visible"/>
                                      </p:to>
                                    </p:set>
                                    <p:animEffect transition="in" filter="fade">
                                      <p:cBhvr>
                                        <p:cTn id="171" dur="750"/>
                                        <p:tgtEl>
                                          <p:spTgt spid="78"/>
                                        </p:tgtEl>
                                      </p:cBhvr>
                                    </p:animEffect>
                                  </p:childTnLst>
                                </p:cTn>
                              </p:par>
                            </p:childTnLst>
                          </p:cTn>
                        </p:par>
                        <p:par>
                          <p:cTn id="172" fill="hold">
                            <p:stCondLst>
                              <p:cond delay="13200"/>
                            </p:stCondLst>
                            <p:childTnLst>
                              <p:par>
                                <p:cTn id="173" presetID="22" presetClass="entr" presetSubtype="8" fill="hold" nodeType="after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22" presetClass="entr" presetSubtype="8" fill="hold" nodeType="with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wipe(left)">
                                      <p:cBhvr>
                                        <p:cTn id="178" dur="500"/>
                                        <p:tgtEl>
                                          <p:spTgt spid="94"/>
                                        </p:tgtEl>
                                      </p:cBhvr>
                                    </p:animEffect>
                                  </p:childTnLst>
                                </p:cTn>
                              </p:par>
                              <p:par>
                                <p:cTn id="179" presetID="22" presetClass="entr" presetSubtype="8" fill="hold" nodeType="withEffect">
                                  <p:stCondLst>
                                    <p:cond delay="0"/>
                                  </p:stCondLst>
                                  <p:childTnLst>
                                    <p:set>
                                      <p:cBhvr>
                                        <p:cTn id="180" dur="1" fill="hold">
                                          <p:stCondLst>
                                            <p:cond delay="0"/>
                                          </p:stCondLst>
                                        </p:cTn>
                                        <p:tgtEl>
                                          <p:spTgt spid="93"/>
                                        </p:tgtEl>
                                        <p:attrNameLst>
                                          <p:attrName>style.visibility</p:attrName>
                                        </p:attrNameLst>
                                      </p:cBhvr>
                                      <p:to>
                                        <p:strVal val="visible"/>
                                      </p:to>
                                    </p:set>
                                    <p:animEffect transition="in" filter="wipe(left)">
                                      <p:cBhvr>
                                        <p:cTn id="181" dur="500"/>
                                        <p:tgtEl>
                                          <p:spTgt spid="93"/>
                                        </p:tgtEl>
                                      </p:cBhvr>
                                    </p:animEffect>
                                  </p:childTnLst>
                                </p:cTn>
                              </p:par>
                            </p:childTnLst>
                          </p:cTn>
                        </p:par>
                        <p:par>
                          <p:cTn id="182" fill="hold">
                            <p:stCondLst>
                              <p:cond delay="13700"/>
                            </p:stCondLst>
                            <p:childTnLst>
                              <p:par>
                                <p:cTn id="183" presetID="2" presetClass="entr" presetSubtype="8" decel="100000" fill="hold" grpId="0" nodeType="afterEffect">
                                  <p:stCondLst>
                                    <p:cond delay="0"/>
                                  </p:stCondLst>
                                  <p:childTnLst>
                                    <p:set>
                                      <p:cBhvr>
                                        <p:cTn id="184" dur="1" fill="hold">
                                          <p:stCondLst>
                                            <p:cond delay="0"/>
                                          </p:stCondLst>
                                        </p:cTn>
                                        <p:tgtEl>
                                          <p:spTgt spid="99">
                                            <p:txEl>
                                              <p:pRg st="0" end="0"/>
                                            </p:txEl>
                                          </p:spTgt>
                                        </p:tgtEl>
                                        <p:attrNameLst>
                                          <p:attrName>style.visibility</p:attrName>
                                        </p:attrNameLst>
                                      </p:cBhvr>
                                      <p:to>
                                        <p:strVal val="visible"/>
                                      </p:to>
                                    </p:set>
                                    <p:anim calcmode="lin" valueType="num">
                                      <p:cBhvr additive="base">
                                        <p:cTn id="185" dur="500" fill="hold"/>
                                        <p:tgtEl>
                                          <p:spTgt spid="99">
                                            <p:txEl>
                                              <p:pRg st="0" end="0"/>
                                            </p:txEl>
                                          </p:spTgt>
                                        </p:tgtEl>
                                        <p:attrNameLst>
                                          <p:attrName>ppt_x</p:attrName>
                                        </p:attrNameLst>
                                      </p:cBhvr>
                                      <p:tavLst>
                                        <p:tav tm="0">
                                          <p:val>
                                            <p:strVal val="0-#ppt_w/2"/>
                                          </p:val>
                                        </p:tav>
                                        <p:tav tm="100000">
                                          <p:val>
                                            <p:strVal val="#ppt_x"/>
                                          </p:val>
                                        </p:tav>
                                      </p:tavLst>
                                    </p:anim>
                                    <p:anim calcmode="lin" valueType="num">
                                      <p:cBhvr additive="base">
                                        <p:cTn id="186" dur="500" fill="hold"/>
                                        <p:tgtEl>
                                          <p:spTgt spid="99">
                                            <p:txEl>
                                              <p:pRg st="0" end="0"/>
                                            </p:txEl>
                                          </p:spTgt>
                                        </p:tgtEl>
                                        <p:attrNameLst>
                                          <p:attrName>ppt_y</p:attrName>
                                        </p:attrNameLst>
                                      </p:cBhvr>
                                      <p:tavLst>
                                        <p:tav tm="0">
                                          <p:val>
                                            <p:strVal val="#ppt_y"/>
                                          </p:val>
                                        </p:tav>
                                        <p:tav tm="100000">
                                          <p:val>
                                            <p:strVal val="#ppt_y"/>
                                          </p:val>
                                        </p:tav>
                                      </p:tavLst>
                                    </p:anim>
                                  </p:childTnLst>
                                </p:cTn>
                              </p:par>
                              <p:par>
                                <p:cTn id="187" presetID="2" presetClass="entr" presetSubtype="4" decel="100000" fill="hold" grpId="0" nodeType="withEffect">
                                  <p:stCondLst>
                                    <p:cond delay="0"/>
                                  </p:stCondLst>
                                  <p:childTnLst>
                                    <p:set>
                                      <p:cBhvr>
                                        <p:cTn id="188" dur="1" fill="hold">
                                          <p:stCondLst>
                                            <p:cond delay="0"/>
                                          </p:stCondLst>
                                        </p:cTn>
                                        <p:tgtEl>
                                          <p:spTgt spid="100"/>
                                        </p:tgtEl>
                                        <p:attrNameLst>
                                          <p:attrName>style.visibility</p:attrName>
                                        </p:attrNameLst>
                                      </p:cBhvr>
                                      <p:to>
                                        <p:strVal val="visible"/>
                                      </p:to>
                                    </p:set>
                                    <p:anim calcmode="lin" valueType="num">
                                      <p:cBhvr additive="base">
                                        <p:cTn id="189" dur="500" fill="hold"/>
                                        <p:tgtEl>
                                          <p:spTgt spid="100"/>
                                        </p:tgtEl>
                                        <p:attrNameLst>
                                          <p:attrName>ppt_x</p:attrName>
                                        </p:attrNameLst>
                                      </p:cBhvr>
                                      <p:tavLst>
                                        <p:tav tm="0">
                                          <p:val>
                                            <p:strVal val="#ppt_x"/>
                                          </p:val>
                                        </p:tav>
                                        <p:tav tm="100000">
                                          <p:val>
                                            <p:strVal val="#ppt_x"/>
                                          </p:val>
                                        </p:tav>
                                      </p:tavLst>
                                    </p:anim>
                                    <p:anim calcmode="lin" valueType="num">
                                      <p:cBhvr additive="base">
                                        <p:cTn id="190" dur="500" fill="hold"/>
                                        <p:tgtEl>
                                          <p:spTgt spid="100"/>
                                        </p:tgtEl>
                                        <p:attrNameLst>
                                          <p:attrName>ppt_y</p:attrName>
                                        </p:attrNameLst>
                                      </p:cBhvr>
                                      <p:tavLst>
                                        <p:tav tm="0">
                                          <p:val>
                                            <p:strVal val="1+#ppt_h/2"/>
                                          </p:val>
                                        </p:tav>
                                        <p:tav tm="100000">
                                          <p:val>
                                            <p:strVal val="#ppt_y"/>
                                          </p:val>
                                        </p:tav>
                                      </p:tavLst>
                                    </p:anim>
                                  </p:childTnLst>
                                </p:cTn>
                              </p:par>
                            </p:childTnLst>
                          </p:cTn>
                        </p:par>
                        <p:par>
                          <p:cTn id="191" fill="hold">
                            <p:stCondLst>
                              <p:cond delay="14200"/>
                            </p:stCondLst>
                            <p:childTnLst>
                              <p:par>
                                <p:cTn id="192" presetID="22" presetClass="entr" presetSubtype="8" fill="hold" grpId="0" nodeType="afterEffect">
                                  <p:stCondLst>
                                    <p:cond delay="0"/>
                                  </p:stCondLst>
                                  <p:childTnLst>
                                    <p:set>
                                      <p:cBhvr>
                                        <p:cTn id="193" dur="1" fill="hold">
                                          <p:stCondLst>
                                            <p:cond delay="0"/>
                                          </p:stCondLst>
                                        </p:cTn>
                                        <p:tgtEl>
                                          <p:spTgt spid="98"/>
                                        </p:tgtEl>
                                        <p:attrNameLst>
                                          <p:attrName>style.visibility</p:attrName>
                                        </p:attrNameLst>
                                      </p:cBhvr>
                                      <p:to>
                                        <p:strVal val="visible"/>
                                      </p:to>
                                    </p:set>
                                    <p:animEffect transition="in" filter="wipe(left)">
                                      <p:cBhvr>
                                        <p:cTn id="194" dur="500"/>
                                        <p:tgtEl>
                                          <p:spTgt spid="98"/>
                                        </p:tgtEl>
                                      </p:cBhvr>
                                    </p:animEffect>
                                  </p:childTnLst>
                                </p:cTn>
                              </p:par>
                            </p:childTnLst>
                          </p:cTn>
                        </p:par>
                        <p:par>
                          <p:cTn id="195" fill="hold">
                            <p:stCondLst>
                              <p:cond delay="14700"/>
                            </p:stCondLst>
                            <p:childTnLst>
                              <p:par>
                                <p:cTn id="196" presetID="2" presetClass="entr" presetSubtype="8" decel="100000" fill="hold" grpId="0" nodeType="afterEffect">
                                  <p:stCondLst>
                                    <p:cond delay="0"/>
                                  </p:stCondLst>
                                  <p:childTnLst>
                                    <p:set>
                                      <p:cBhvr>
                                        <p:cTn id="197" dur="1" fill="hold">
                                          <p:stCondLst>
                                            <p:cond delay="0"/>
                                          </p:stCondLst>
                                        </p:cTn>
                                        <p:tgtEl>
                                          <p:spTgt spid="102">
                                            <p:txEl>
                                              <p:pRg st="0" end="0"/>
                                            </p:txEl>
                                          </p:spTgt>
                                        </p:tgtEl>
                                        <p:attrNameLst>
                                          <p:attrName>style.visibility</p:attrName>
                                        </p:attrNameLst>
                                      </p:cBhvr>
                                      <p:to>
                                        <p:strVal val="visible"/>
                                      </p:to>
                                    </p:set>
                                    <p:anim calcmode="lin" valueType="num">
                                      <p:cBhvr additive="base">
                                        <p:cTn id="198" dur="5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199" dur="500" fill="hold"/>
                                        <p:tgtEl>
                                          <p:spTgt spid="102">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 calcmode="lin" valueType="num">
                                      <p:cBhvr additive="base">
                                        <p:cTn id="202" dur="500" fill="hold"/>
                                        <p:tgtEl>
                                          <p:spTgt spid="103"/>
                                        </p:tgtEl>
                                        <p:attrNameLst>
                                          <p:attrName>ppt_x</p:attrName>
                                        </p:attrNameLst>
                                      </p:cBhvr>
                                      <p:tavLst>
                                        <p:tav tm="0">
                                          <p:val>
                                            <p:strVal val="#ppt_x"/>
                                          </p:val>
                                        </p:tav>
                                        <p:tav tm="100000">
                                          <p:val>
                                            <p:strVal val="#ppt_x"/>
                                          </p:val>
                                        </p:tav>
                                      </p:tavLst>
                                    </p:anim>
                                    <p:anim calcmode="lin" valueType="num">
                                      <p:cBhvr additive="base">
                                        <p:cTn id="203" dur="500" fill="hold"/>
                                        <p:tgtEl>
                                          <p:spTgt spid="103"/>
                                        </p:tgtEl>
                                        <p:attrNameLst>
                                          <p:attrName>ppt_y</p:attrName>
                                        </p:attrNameLst>
                                      </p:cBhvr>
                                      <p:tavLst>
                                        <p:tav tm="0">
                                          <p:val>
                                            <p:strVal val="1+#ppt_h/2"/>
                                          </p:val>
                                        </p:tav>
                                        <p:tav tm="100000">
                                          <p:val>
                                            <p:strVal val="#ppt_y"/>
                                          </p:val>
                                        </p:tav>
                                      </p:tavLst>
                                    </p:anim>
                                  </p:childTnLst>
                                </p:cTn>
                              </p:par>
                            </p:childTnLst>
                          </p:cTn>
                        </p:par>
                        <p:par>
                          <p:cTn id="204" fill="hold">
                            <p:stCondLst>
                              <p:cond delay="15200"/>
                            </p:stCondLst>
                            <p:childTnLst>
                              <p:par>
                                <p:cTn id="205" presetID="22" presetClass="entr" presetSubtype="8" fill="hold" grpId="0" nodeType="afterEffect">
                                  <p:stCondLst>
                                    <p:cond delay="0"/>
                                  </p:stCondLst>
                                  <p:childTnLst>
                                    <p:set>
                                      <p:cBhvr>
                                        <p:cTn id="206" dur="1" fill="hold">
                                          <p:stCondLst>
                                            <p:cond delay="0"/>
                                          </p:stCondLst>
                                        </p:cTn>
                                        <p:tgtEl>
                                          <p:spTgt spid="101"/>
                                        </p:tgtEl>
                                        <p:attrNameLst>
                                          <p:attrName>style.visibility</p:attrName>
                                        </p:attrNameLst>
                                      </p:cBhvr>
                                      <p:to>
                                        <p:strVal val="visible"/>
                                      </p:to>
                                    </p:set>
                                    <p:animEffect transition="in" filter="wipe(left)">
                                      <p:cBhvr>
                                        <p:cTn id="20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5" grpId="0" animBg="1"/>
      <p:bldP spid="19" grpId="0" animBg="1"/>
      <p:bldP spid="20" grpId="0" animBg="1"/>
      <p:bldP spid="21" grpId="0" animBg="1"/>
      <p:bldP spid="48" grpId="0"/>
      <p:bldP spid="49" grpId="0" animBg="1"/>
      <p:bldP spid="50" grpId="0" animBg="1"/>
      <p:bldP spid="51" grpId="0" animBg="1"/>
      <p:bldP spid="52" grpId="0" animBg="1"/>
      <p:bldP spid="53" grpId="0" animBg="1"/>
      <p:bldP spid="54" grpId="0" animBg="1"/>
      <p:bldP spid="65" grpId="0"/>
      <p:bldP spid="66" grpId="0" animBg="1"/>
      <p:bldP spid="67" grpId="0" animBg="1"/>
      <p:bldP spid="68" grpId="0" animBg="1"/>
      <p:bldP spid="69" grpId="0" animBg="1"/>
      <p:bldP spid="70" grpId="0" animBg="1"/>
      <p:bldP spid="71" grpId="0" animBg="1"/>
      <p:bldP spid="82" grpId="0"/>
      <p:bldP spid="98" grpId="0">
        <p:tmplLst>
          <p:tmpl>
            <p:tnLst>
              <p:par>
                <p:cTn presetID="22" presetClass="entr" presetSubtype="8"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wipe(left)">
                      <p:cBhvr>
                        <p:cTn dur="500"/>
                        <p:tgtEl>
                          <p:spTgt spid="98"/>
                        </p:tgtEl>
                      </p:cBhvr>
                    </p:animEffect>
                  </p:childTnLst>
                </p:cTn>
              </p:par>
            </p:tnLst>
          </p:tmpl>
        </p:tmplLst>
      </p:bldP>
      <p:bldP spid="99" grpId="0" build="p">
        <p:tmplLst>
          <p:tmpl lvl="1">
            <p:tnLst>
              <p:par>
                <p:cTn presetID="2" presetClass="entr" presetSubtype="8" decel="100000"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fill="hold"/>
                        <p:tgtEl>
                          <p:spTgt spid="99"/>
                        </p:tgtEl>
                        <p:attrNameLst>
                          <p:attrName>ppt_x</p:attrName>
                        </p:attrNameLst>
                      </p:cBhvr>
                      <p:tavLst>
                        <p:tav tm="0">
                          <p:val>
                            <p:strVal val="0-#ppt_w/2"/>
                          </p:val>
                        </p:tav>
                        <p:tav tm="100000">
                          <p:val>
                            <p:strVal val="#ppt_x"/>
                          </p:val>
                        </p:tav>
                      </p:tavLst>
                    </p:anim>
                    <p:anim calcmode="lin" valueType="num">
                      <p:cBhvr additive="base">
                        <p:cTn dur="500" fill="hold"/>
                        <p:tgtEl>
                          <p:spTgt spid="99"/>
                        </p:tgtEl>
                        <p:attrNameLst>
                          <p:attrName>ppt_y</p:attrName>
                        </p:attrNameLst>
                      </p:cBhvr>
                      <p:tavLst>
                        <p:tav tm="0">
                          <p:val>
                            <p:strVal val="#ppt_y"/>
                          </p:val>
                        </p:tav>
                        <p:tav tm="100000">
                          <p:val>
                            <p:strVal val="#ppt_y"/>
                          </p:val>
                        </p:tav>
                      </p:tavLst>
                    </p:anim>
                  </p:childTnLst>
                </p:cTn>
              </p:par>
            </p:tnLst>
          </p:tmpl>
        </p:tmplLst>
      </p:bldP>
      <p:bldP spid="100" grpId="0" animBg="1"/>
      <p:bldP spid="101" grpId="0">
        <p:tmplLst>
          <p:tmpl>
            <p:tnLst>
              <p:par>
                <p:cTn presetID="22" presetClass="entr" presetSubtype="8"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wipe(left)">
                      <p:cBhvr>
                        <p:cTn dur="500"/>
                        <p:tgtEl>
                          <p:spTgt spid="101"/>
                        </p:tgtEl>
                      </p:cBhvr>
                    </p:animEffect>
                  </p:childTnLst>
                </p:cTn>
              </p:par>
            </p:tnLst>
          </p:tmpl>
        </p:tmplLst>
      </p:bldP>
      <p:bldP spid="102" grpId="0" build="p">
        <p:tmplLst>
          <p:tmpl lvl="1">
            <p:tnLst>
              <p:par>
                <p:cTn presetID="2" presetClass="entr" presetSubtype="8" decel="10000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fill="hold"/>
                        <p:tgtEl>
                          <p:spTgt spid="102"/>
                        </p:tgtEl>
                        <p:attrNameLst>
                          <p:attrName>ppt_x</p:attrName>
                        </p:attrNameLst>
                      </p:cBhvr>
                      <p:tavLst>
                        <p:tav tm="0">
                          <p:val>
                            <p:strVal val="0-#ppt_w/2"/>
                          </p:val>
                        </p:tav>
                        <p:tav tm="100000">
                          <p:val>
                            <p:strVal val="#ppt_x"/>
                          </p:val>
                        </p:tav>
                      </p:tavLst>
                    </p:anim>
                    <p:anim calcmode="lin" valueType="num">
                      <p:cBhvr additive="base">
                        <p:cTn dur="500" fill="hold"/>
                        <p:tgtEl>
                          <p:spTgt spid="102"/>
                        </p:tgtEl>
                        <p:attrNameLst>
                          <p:attrName>ppt_y</p:attrName>
                        </p:attrNameLst>
                      </p:cBhvr>
                      <p:tavLst>
                        <p:tav tm="0">
                          <p:val>
                            <p:strVal val="#ppt_y"/>
                          </p:val>
                        </p:tav>
                        <p:tav tm="100000">
                          <p:val>
                            <p:strVal val="#ppt_y"/>
                          </p:val>
                        </p:tav>
                      </p:tavLst>
                    </p:anim>
                  </p:childTnLst>
                </p:cTn>
              </p:par>
            </p:tnLst>
          </p:tmpl>
        </p:tmplLst>
      </p:bldP>
      <p:bldP spid="1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7" name="円/楕円 15"/>
          <p:cNvSpPr/>
          <p:nvPr/>
        </p:nvSpPr>
        <p:spPr>
          <a:xfrm>
            <a:off x="1623896" y="3171204"/>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xmlns:p14="http://schemas.microsoft.com/office/powerpoint/2010/main">
    <mc:Choice Requires="p14">
      <p:transition spd="slow" p14:dur="800" advTm="10920">
        <p14:flythrough/>
      </p:transition>
    </mc:Choice>
    <mc:Fallback xmlns="">
      <p:transition spd="slow" advTm="10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par>
                                <p:cTn id="12" presetID="2" presetClass="entr" presetSubtype="1" decel="10000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1000" fill="hold"/>
                                        <p:tgtEl>
                                          <p:spTgt spid="23"/>
                                        </p:tgtEl>
                                        <p:attrNameLst>
                                          <p:attrName>ppt_x</p:attrName>
                                        </p:attrNameLst>
                                      </p:cBhvr>
                                      <p:tavLst>
                                        <p:tav tm="0">
                                          <p:val>
                                            <p:strVal val="#ppt_x"/>
                                          </p:val>
                                        </p:tav>
                                        <p:tav tm="100000">
                                          <p:val>
                                            <p:strVal val="#ppt_x"/>
                                          </p:val>
                                        </p:tav>
                                      </p:tavLst>
                                    </p:anim>
                                    <p:anim calcmode="lin" valueType="num">
                                      <p:cBhvr additive="base">
                                        <p:cTn id="15" dur="1000" fill="hold"/>
                                        <p:tgtEl>
                                          <p:spTgt spid="23"/>
                                        </p:tgtEl>
                                        <p:attrNameLst>
                                          <p:attrName>ppt_y</p:attrName>
                                        </p:attrNameLst>
                                      </p:cBhvr>
                                      <p:tavLst>
                                        <p:tav tm="0">
                                          <p:val>
                                            <p:strVal val="0-#ppt_h/2"/>
                                          </p:val>
                                        </p:tav>
                                        <p:tav tm="100000">
                                          <p:val>
                                            <p:strVal val="#ppt_y"/>
                                          </p:val>
                                        </p:tav>
                                      </p:tavLst>
                                    </p:anim>
                                  </p:childTnLst>
                                </p:cTn>
                              </p:par>
                              <p:par>
                                <p:cTn id="16" presetID="45"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ppt_w</p:attrName>
                                        </p:attrNameLst>
                                      </p:cBhvr>
                                      <p:tavLst>
                                        <p:tav tm="0" fmla="#ppt_w*sin(2.5*pi*$)">
                                          <p:val>
                                            <p:fltVal val="0"/>
                                          </p:val>
                                        </p:tav>
                                        <p:tav tm="100000">
                                          <p:val>
                                            <p:fltVal val="1"/>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2" presetClass="entr" presetSubtype="4" decel="100000" fill="hold" grpId="0" nodeType="afterEffect">
                                  <p:stCondLst>
                                    <p:cond delay="0"/>
                                  </p:stCondLst>
                                  <p:childTnLst>
                                    <p:set>
                                      <p:cBhvr>
                                        <p:cTn id="23" dur="1" fill="hold">
                                          <p:stCondLst>
                                            <p:cond delay="0"/>
                                          </p:stCondLst>
                                        </p:cTn>
                                        <p:tgtEl>
                                          <p:spTgt spid="27">
                                            <p:txEl>
                                              <p:pRg st="0" end="0"/>
                                            </p:txEl>
                                          </p:spTgt>
                                        </p:tgtEl>
                                        <p:attrNameLst>
                                          <p:attrName>style.visibility</p:attrName>
                                        </p:attrNameLst>
                                      </p:cBhvr>
                                      <p:to>
                                        <p:strVal val="visible"/>
                                      </p:to>
                                    </p:set>
                                    <p:anim calcmode="lin" valueType="num">
                                      <p:cBhvr additive="base">
                                        <p:cTn id="24"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8">
                                            <p:txEl>
                                              <p:pRg st="0" end="0"/>
                                            </p:txEl>
                                          </p:spTgt>
                                        </p:tgtEl>
                                        <p:attrNameLst>
                                          <p:attrName>style.visibility</p:attrName>
                                        </p:attrNameLst>
                                      </p:cBhvr>
                                      <p:to>
                                        <p:strVal val="visible"/>
                                      </p:to>
                                    </p:set>
                                    <p:anim calcmode="lin" valueType="num">
                                      <p:cBhvr additive="base">
                                        <p:cTn id="3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100"/>
                            </p:stCondLst>
                            <p:childTnLst>
                              <p:par>
                                <p:cTn id="35" presetID="10" presetClass="entr" presetSubtype="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85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2" presetClass="entr" presetSubtype="1" decel="10000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ppt_w</p:attrName>
                                        </p:attrNameLst>
                                      </p:cBhvr>
                                      <p:tavLst>
                                        <p:tav tm="0" fmla="#ppt_w*sin(2.5*pi*$)">
                                          <p:val>
                                            <p:fltVal val="0"/>
                                          </p:val>
                                        </p:tav>
                                        <p:tav tm="100000">
                                          <p:val>
                                            <p:fltVal val="1"/>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childTnLst>
                                </p:cTn>
                              </p:par>
                            </p:childTnLst>
                          </p:cTn>
                        </p:par>
                        <p:par>
                          <p:cTn id="51" fill="hold">
                            <p:stCondLst>
                              <p:cond delay="3850"/>
                            </p:stCondLst>
                            <p:childTnLst>
                              <p:par>
                                <p:cTn id="52" presetID="2" presetClass="entr" presetSubtype="4" decel="100000" fill="hold" grpId="0" nodeType="afterEffect">
                                  <p:stCondLst>
                                    <p:cond delay="0"/>
                                  </p:stCondLst>
                                  <p:childTnLst>
                                    <p:set>
                                      <p:cBhvr>
                                        <p:cTn id="53" dur="1" fill="hold">
                                          <p:stCondLst>
                                            <p:cond delay="0"/>
                                          </p:stCondLst>
                                        </p:cTn>
                                        <p:tgtEl>
                                          <p:spTgt spid="30">
                                            <p:txEl>
                                              <p:pRg st="0" end="0"/>
                                            </p:txEl>
                                          </p:spTgt>
                                        </p:tgtEl>
                                        <p:attrNameLst>
                                          <p:attrName>style.visibility</p:attrName>
                                        </p:attrNameLst>
                                      </p:cBhvr>
                                      <p:to>
                                        <p:strVal val="visible"/>
                                      </p:to>
                                    </p:set>
                                    <p:anim calcmode="lin" valueType="num">
                                      <p:cBhvr additive="base">
                                        <p:cTn id="54"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100"/>
                                  </p:stCondLst>
                                  <p:childTnLst>
                                    <p:set>
                                      <p:cBhvr>
                                        <p:cTn id="61" dur="1" fill="hold">
                                          <p:stCondLst>
                                            <p:cond delay="0"/>
                                          </p:stCondLst>
                                        </p:cTn>
                                        <p:tgtEl>
                                          <p:spTgt spid="31">
                                            <p:txEl>
                                              <p:pRg st="0" end="0"/>
                                            </p:txEl>
                                          </p:spTgt>
                                        </p:tgtEl>
                                        <p:attrNameLst>
                                          <p:attrName>style.visibility</p:attrName>
                                        </p:attrNameLst>
                                      </p:cBhvr>
                                      <p:to>
                                        <p:strVal val="visible"/>
                                      </p:to>
                                    </p:set>
                                    <p:anim calcmode="lin" valueType="num">
                                      <p:cBhvr additive="base">
                                        <p:cTn id="6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64" fill="hold">
                            <p:stCondLst>
                              <p:cond delay="4450"/>
                            </p:stCondLst>
                            <p:childTnLst>
                              <p:par>
                                <p:cTn id="65" presetID="10" presetClass="entr" presetSubtype="0" fill="hold" grpId="0" nodeType="after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200"/>
                            </p:stCondLst>
                            <p:childTnLst>
                              <p:par>
                                <p:cTn id="69" presetID="21" presetClass="entr" presetSubtype="1"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heel(1)">
                                      <p:cBhvr>
                                        <p:cTn id="71" dur="1000"/>
                                        <p:tgtEl>
                                          <p:spTgt spid="16"/>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 calcmode="lin" valueType="num">
                                      <p:cBhvr additive="base">
                                        <p:cTn id="74" dur="1000" fill="hold"/>
                                        <p:tgtEl>
                                          <p:spTgt spid="25"/>
                                        </p:tgtEl>
                                        <p:attrNameLst>
                                          <p:attrName>ppt_x</p:attrName>
                                        </p:attrNameLst>
                                      </p:cBhvr>
                                      <p:tavLst>
                                        <p:tav tm="0">
                                          <p:val>
                                            <p:strVal val="#ppt_x"/>
                                          </p:val>
                                        </p:tav>
                                        <p:tav tm="100000">
                                          <p:val>
                                            <p:strVal val="#ppt_x"/>
                                          </p:val>
                                        </p:tav>
                                      </p:tavLst>
                                    </p:anim>
                                    <p:anim calcmode="lin" valueType="num">
                                      <p:cBhvr additive="base">
                                        <p:cTn id="75" dur="1000" fill="hold"/>
                                        <p:tgtEl>
                                          <p:spTgt spid="25"/>
                                        </p:tgtEl>
                                        <p:attrNameLst>
                                          <p:attrName>ppt_y</p:attrName>
                                        </p:attrNameLst>
                                      </p:cBhvr>
                                      <p:tavLst>
                                        <p:tav tm="0">
                                          <p:val>
                                            <p:strVal val="0-#ppt_h/2"/>
                                          </p:val>
                                        </p:tav>
                                        <p:tav tm="100000">
                                          <p:val>
                                            <p:strVal val="#ppt_y"/>
                                          </p:val>
                                        </p:tav>
                                      </p:tavLst>
                                    </p:anim>
                                  </p:childTnLst>
                                </p:cTn>
                              </p:par>
                              <p:par>
                                <p:cTn id="76" presetID="45"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ppt_w</p:attrName>
                                        </p:attrNameLst>
                                      </p:cBhvr>
                                      <p:tavLst>
                                        <p:tav tm="0" fmla="#ppt_w*sin(2.5*pi*$)">
                                          <p:val>
                                            <p:fltVal val="0"/>
                                          </p:val>
                                        </p:tav>
                                        <p:tav tm="100000">
                                          <p:val>
                                            <p:fltVal val="1"/>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childTnLst>
                                </p:cTn>
                              </p:par>
                            </p:childTnLst>
                          </p:cTn>
                        </p:par>
                        <p:par>
                          <p:cTn id="81" fill="hold">
                            <p:stCondLst>
                              <p:cond delay="6200"/>
                            </p:stCondLst>
                            <p:childTnLst>
                              <p:par>
                                <p:cTn id="82" presetID="2" presetClass="entr" presetSubtype="4" decel="100000" fill="hold" grpId="0" nodeType="afterEffect">
                                  <p:stCondLst>
                                    <p:cond delay="0"/>
                                  </p:stCondLst>
                                  <p:childTnLst>
                                    <p:set>
                                      <p:cBhvr>
                                        <p:cTn id="83" dur="1" fill="hold">
                                          <p:stCondLst>
                                            <p:cond delay="0"/>
                                          </p:stCondLst>
                                        </p:cTn>
                                        <p:tgtEl>
                                          <p:spTgt spid="33">
                                            <p:txEl>
                                              <p:pRg st="0" end="0"/>
                                            </p:txEl>
                                          </p:spTgt>
                                        </p:tgtEl>
                                        <p:attrNameLst>
                                          <p:attrName>style.visibility</p:attrName>
                                        </p:attrNameLst>
                                      </p:cBhvr>
                                      <p:to>
                                        <p:strVal val="visible"/>
                                      </p:to>
                                    </p:set>
                                    <p:anim calcmode="lin" valueType="num">
                                      <p:cBhvr additive="base">
                                        <p:cTn id="8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86" presetID="2" presetClass="entr" presetSubtype="4" decel="10000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 calcmode="lin" valueType="num">
                                      <p:cBhvr additive="base">
                                        <p:cTn id="88" dur="500" fill="hold"/>
                                        <p:tgtEl>
                                          <p:spTgt spid="35"/>
                                        </p:tgtEl>
                                        <p:attrNameLst>
                                          <p:attrName>ppt_x</p:attrName>
                                        </p:attrNameLst>
                                      </p:cBhvr>
                                      <p:tavLst>
                                        <p:tav tm="0">
                                          <p:val>
                                            <p:strVal val="#ppt_x"/>
                                          </p:val>
                                        </p:tav>
                                        <p:tav tm="100000">
                                          <p:val>
                                            <p:strVal val="#ppt_x"/>
                                          </p:val>
                                        </p:tav>
                                      </p:tavLst>
                                    </p:anim>
                                    <p:anim calcmode="lin" valueType="num">
                                      <p:cBhvr additive="base">
                                        <p:cTn id="89" dur="500" fill="hold"/>
                                        <p:tgtEl>
                                          <p:spTgt spid="35"/>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4">
                                            <p:txEl>
                                              <p:pRg st="0" end="0"/>
                                            </p:txEl>
                                          </p:spTgt>
                                        </p:tgtEl>
                                        <p:attrNameLst>
                                          <p:attrName>style.visibility</p:attrName>
                                        </p:attrNameLst>
                                      </p:cBhvr>
                                      <p:to>
                                        <p:strVal val="visible"/>
                                      </p:to>
                                    </p:set>
                                    <p:anim calcmode="lin" valueType="num">
                                      <p:cBhvr additive="base">
                                        <p:cTn id="9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94" fill="hold">
                            <p:stCondLst>
                              <p:cond delay="6800"/>
                            </p:stCondLst>
                            <p:childTnLst>
                              <p:par>
                                <p:cTn id="95" presetID="10" presetClass="entr" presetSubtype="0" fill="hold" grpId="0"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par>
                          <p:cTn id="98" fill="hold">
                            <p:stCondLst>
                              <p:cond delay="7550"/>
                            </p:stCondLst>
                            <p:childTnLst>
                              <p:par>
                                <p:cTn id="99" presetID="21" presetClass="entr" presetSubtype="1" fill="hold"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heel(1)">
                                      <p:cBhvr>
                                        <p:cTn id="101" dur="1000"/>
                                        <p:tgtEl>
                                          <p:spTgt spid="20"/>
                                        </p:tgtEl>
                                      </p:cBhvr>
                                    </p:animEffect>
                                  </p:childTnLst>
                                </p:cTn>
                              </p:par>
                              <p:par>
                                <p:cTn id="102" presetID="2" presetClass="entr" presetSubtype="1"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1000" fill="hold"/>
                                        <p:tgtEl>
                                          <p:spTgt spid="26"/>
                                        </p:tgtEl>
                                        <p:attrNameLst>
                                          <p:attrName>ppt_x</p:attrName>
                                        </p:attrNameLst>
                                      </p:cBhvr>
                                      <p:tavLst>
                                        <p:tav tm="0">
                                          <p:val>
                                            <p:strVal val="#ppt_x"/>
                                          </p:val>
                                        </p:tav>
                                        <p:tav tm="100000">
                                          <p:val>
                                            <p:strVal val="#ppt_x"/>
                                          </p:val>
                                        </p:tav>
                                      </p:tavLst>
                                    </p:anim>
                                    <p:anim calcmode="lin" valueType="num">
                                      <p:cBhvr additive="base">
                                        <p:cTn id="105" dur="1000" fill="hold"/>
                                        <p:tgtEl>
                                          <p:spTgt spid="26"/>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ppt_w</p:attrName>
                                        </p:attrNameLst>
                                      </p:cBhvr>
                                      <p:tavLst>
                                        <p:tav tm="0" fmla="#ppt_w*sin(2.5*pi*$)">
                                          <p:val>
                                            <p:fltVal val="0"/>
                                          </p:val>
                                        </p:tav>
                                        <p:tav tm="100000">
                                          <p:val>
                                            <p:fltVal val="1"/>
                                          </p:val>
                                        </p:tav>
                                      </p:tavLst>
                                    </p:anim>
                                    <p:anim calcmode="lin" valueType="num">
                                      <p:cBhvr>
                                        <p:cTn id="110" dur="1000" fill="hold"/>
                                        <p:tgtEl>
                                          <p:spTgt spid="26"/>
                                        </p:tgtEl>
                                        <p:attrNameLst>
                                          <p:attrName>ppt_h</p:attrName>
                                        </p:attrNameLst>
                                      </p:cBhvr>
                                      <p:tavLst>
                                        <p:tav tm="0">
                                          <p:val>
                                            <p:strVal val="#ppt_h"/>
                                          </p:val>
                                        </p:tav>
                                        <p:tav tm="100000">
                                          <p:val>
                                            <p:strVal val="#ppt_h"/>
                                          </p:val>
                                        </p:tav>
                                      </p:tavLst>
                                    </p:anim>
                                  </p:childTnLst>
                                </p:cTn>
                              </p:par>
                            </p:childTnLst>
                          </p:cTn>
                        </p:par>
                        <p:par>
                          <p:cTn id="111" fill="hold">
                            <p:stCondLst>
                              <p:cond delay="8550"/>
                            </p:stCondLst>
                            <p:childTnLst>
                              <p:par>
                                <p:cTn id="112" presetID="2" presetClass="entr" presetSubtype="4" decel="100000" fill="hold" grpId="0" nodeType="afterEffect">
                                  <p:stCondLst>
                                    <p:cond delay="0"/>
                                  </p:stCondLst>
                                  <p:childTnLst>
                                    <p:set>
                                      <p:cBhvr>
                                        <p:cTn id="113" dur="1" fill="hold">
                                          <p:stCondLst>
                                            <p:cond delay="0"/>
                                          </p:stCondLst>
                                        </p:cTn>
                                        <p:tgtEl>
                                          <p:spTgt spid="36">
                                            <p:txEl>
                                              <p:pRg st="0" end="0"/>
                                            </p:txEl>
                                          </p:spTgt>
                                        </p:tgtEl>
                                        <p:attrNameLst>
                                          <p:attrName>style.visibility</p:attrName>
                                        </p:attrNameLst>
                                      </p:cBhvr>
                                      <p:to>
                                        <p:strVal val="visible"/>
                                      </p:to>
                                    </p:set>
                                    <p:anim calcmode="lin" valueType="num">
                                      <p:cBhvr additive="base">
                                        <p:cTn id="11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100"/>
                                  </p:stCondLst>
                                  <p:childTnLst>
                                    <p:set>
                                      <p:cBhvr>
                                        <p:cTn id="121" dur="1" fill="hold">
                                          <p:stCondLst>
                                            <p:cond delay="0"/>
                                          </p:stCondLst>
                                        </p:cTn>
                                        <p:tgtEl>
                                          <p:spTgt spid="37">
                                            <p:txEl>
                                              <p:pRg st="0" end="0"/>
                                            </p:txEl>
                                          </p:spTgt>
                                        </p:tgtEl>
                                        <p:attrNameLst>
                                          <p:attrName>style.visibility</p:attrName>
                                        </p:attrNameLst>
                                      </p:cBhvr>
                                      <p:to>
                                        <p:strVal val="visible"/>
                                      </p:to>
                                    </p:set>
                                    <p:anim calcmode="lin" valueType="num">
                                      <p:cBhvr additive="base">
                                        <p:cTn id="12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p:bldP spid="23" grpId="1"/>
      <p:bldP spid="24" grpId="0"/>
      <p:bldP spid="24" grpId="1"/>
      <p:bldP spid="25" grpId="0"/>
      <p:bldP spid="25" grpId="1"/>
      <p:bldP spid="26" grpId="0"/>
      <p:bldP spid="26" grpId="1"/>
      <p:bldP spid="27" grpId="0" build="p">
        <p:tmplLst>
          <p:tmpl lvl="1">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1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1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build="p">
        <p:tmplLst>
          <p:tmpl lvl="1">
            <p:tnLst>
              <p:par>
                <p:cTn presetID="2" presetClass="entr" presetSubtype="4" decel="100000" fill="hold" nodeType="withEffect">
                  <p:stCondLst>
                    <p:cond delay="1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1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xmlns:p14="http://schemas.microsoft.com/office/powerpoint/2010/main">
    <mc:Choice Requires="p14">
      <p:transition spd="slow" p14:dur="800" advTm="12185">
        <p14:flythrough/>
      </p:transition>
    </mc:Choice>
    <mc:Fallback xmlns="">
      <p:transition spd="slow" advTm="121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 presetClass="entr" presetSubtype="8" decel="100000" fill="hold" grpId="0" nodeType="withEffect">
                                  <p:stCondLst>
                                    <p:cond delay="0"/>
                                  </p:stCondLst>
                                  <p:iterate type="lt">
                                    <p:tmPct val="10000"/>
                                  </p:iterate>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0-#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150"/>
                            </p:stCondLst>
                            <p:childTnLst>
                              <p:par>
                                <p:cTn id="26" presetID="49" presetClass="entr" presetSubtype="0" decel="10000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 calcmode="lin" valueType="num">
                                      <p:cBhvr>
                                        <p:cTn id="30" dur="500" fill="hold"/>
                                        <p:tgtEl>
                                          <p:spTgt spid="21"/>
                                        </p:tgtEl>
                                        <p:attrNameLst>
                                          <p:attrName>style.rotation</p:attrName>
                                        </p:attrNameLst>
                                      </p:cBhvr>
                                      <p:tavLst>
                                        <p:tav tm="0">
                                          <p:val>
                                            <p:fltVal val="360"/>
                                          </p:val>
                                        </p:tav>
                                        <p:tav tm="100000">
                                          <p:val>
                                            <p:fltVal val="0"/>
                                          </p:val>
                                        </p:tav>
                                      </p:tavLst>
                                    </p:anim>
                                    <p:animEffect transition="in" filter="fade">
                                      <p:cBhvr>
                                        <p:cTn id="31" dur="500"/>
                                        <p:tgtEl>
                                          <p:spTgt spid="2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65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315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2" presetClass="entr" presetSubtype="8" decel="100000" fill="hold" grpId="0" nodeType="withEffect">
                                  <p:stCondLst>
                                    <p:cond delay="0"/>
                                  </p:stCondLst>
                                  <p:iterate type="lt">
                                    <p:tmPct val="10000"/>
                                  </p:iterate>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0-#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childTnLst>
                          </p:cTn>
                        </p:par>
                        <p:par>
                          <p:cTn id="50" fill="hold">
                            <p:stCondLst>
                              <p:cond delay="3800"/>
                            </p:stCondLst>
                            <p:childTnLst>
                              <p:par>
                                <p:cTn id="51" presetID="22" presetClass="entr" presetSubtype="4"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par>
                          <p:cTn id="54" fill="hold">
                            <p:stCondLst>
                              <p:cond delay="4300"/>
                            </p:stCondLst>
                            <p:childTnLst>
                              <p:par>
                                <p:cTn id="55" presetID="49" presetClass="entr" presetSubtype="0" decel="10000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 calcmode="lin" valueType="num">
                                      <p:cBhvr>
                                        <p:cTn id="59" dur="500" fill="hold"/>
                                        <p:tgtEl>
                                          <p:spTgt spid="22"/>
                                        </p:tgtEl>
                                        <p:attrNameLst>
                                          <p:attrName>style.rotation</p:attrName>
                                        </p:attrNameLst>
                                      </p:cBhvr>
                                      <p:tavLst>
                                        <p:tav tm="0">
                                          <p:val>
                                            <p:fltVal val="360"/>
                                          </p:val>
                                        </p:tav>
                                        <p:tav tm="100000">
                                          <p:val>
                                            <p:fltVal val="0"/>
                                          </p:val>
                                        </p:tav>
                                      </p:tavLst>
                                    </p:anim>
                                    <p:animEffect transition="in" filter="fade">
                                      <p:cBhvr>
                                        <p:cTn id="60" dur="500"/>
                                        <p:tgtEl>
                                          <p:spTgt spid="22"/>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fltVal val="0"/>
                                          </p:val>
                                        </p:tav>
                                        <p:tav tm="100000">
                                          <p:val>
                                            <p:strVal val="#ppt_w"/>
                                          </p:val>
                                        </p:tav>
                                      </p:tavLst>
                                    </p:anim>
                                    <p:anim calcmode="lin" valueType="num">
                                      <p:cBhvr>
                                        <p:cTn id="64" dur="500" fill="hold"/>
                                        <p:tgtEl>
                                          <p:spTgt spid="52"/>
                                        </p:tgtEl>
                                        <p:attrNameLst>
                                          <p:attrName>ppt_h</p:attrName>
                                        </p:attrNameLst>
                                      </p:cBhvr>
                                      <p:tavLst>
                                        <p:tav tm="0">
                                          <p:val>
                                            <p:fltVal val="0"/>
                                          </p:val>
                                        </p:tav>
                                        <p:tav tm="100000">
                                          <p:val>
                                            <p:strVal val="#ppt_h"/>
                                          </p:val>
                                        </p:tav>
                                      </p:tavLst>
                                    </p:anim>
                                    <p:anim calcmode="lin" valueType="num">
                                      <p:cBhvr>
                                        <p:cTn id="65" dur="500" fill="hold"/>
                                        <p:tgtEl>
                                          <p:spTgt spid="52"/>
                                        </p:tgtEl>
                                        <p:attrNameLst>
                                          <p:attrName>style.rotation</p:attrName>
                                        </p:attrNameLst>
                                      </p:cBhvr>
                                      <p:tavLst>
                                        <p:tav tm="0">
                                          <p:val>
                                            <p:fltVal val="360"/>
                                          </p:val>
                                        </p:tav>
                                        <p:tav tm="100000">
                                          <p:val>
                                            <p:fltVal val="0"/>
                                          </p:val>
                                        </p:tav>
                                      </p:tavLst>
                                    </p:anim>
                                    <p:animEffect transition="in" filter="fade">
                                      <p:cBhvr>
                                        <p:cTn id="66" dur="500"/>
                                        <p:tgtEl>
                                          <p:spTgt spid="52"/>
                                        </p:tgtEl>
                                      </p:cBhvr>
                                    </p:animEffect>
                                  </p:childTnLst>
                                </p:cTn>
                              </p:par>
                            </p:childTnLst>
                          </p:cTn>
                        </p:par>
                        <p:par>
                          <p:cTn id="67" fill="hold">
                            <p:stCondLst>
                              <p:cond delay="4800"/>
                            </p:stCondLst>
                            <p:childTnLst>
                              <p:par>
                                <p:cTn id="68" presetID="22" presetClass="entr" presetSubtype="8"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5300"/>
                            </p:stCondLst>
                            <p:childTnLst>
                              <p:par>
                                <p:cTn id="72" presetID="10" presetClass="entr" presetSubtype="0"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58"/>
                                        </p:tgtEl>
                                        <p:attrNameLst>
                                          <p:attrName>style.visibility</p:attrName>
                                        </p:attrNameLst>
                                      </p:cBhvr>
                                      <p:to>
                                        <p:strVal val="visible"/>
                                      </p:to>
                                    </p:set>
                                    <p:anim calcmode="lin" valueType="num">
                                      <p:cBhvr additive="base">
                                        <p:cTn id="77" dur="500" fill="hold"/>
                                        <p:tgtEl>
                                          <p:spTgt spid="58"/>
                                        </p:tgtEl>
                                        <p:attrNameLst>
                                          <p:attrName>ppt_x</p:attrName>
                                        </p:attrNameLst>
                                      </p:cBhvr>
                                      <p:tavLst>
                                        <p:tav tm="0">
                                          <p:val>
                                            <p:strVal val="0-#ppt_w/2"/>
                                          </p:val>
                                        </p:tav>
                                        <p:tav tm="100000">
                                          <p:val>
                                            <p:strVal val="#ppt_x"/>
                                          </p:val>
                                        </p:tav>
                                      </p:tavLst>
                                    </p:anim>
                                    <p:anim calcmode="lin" valueType="num">
                                      <p:cBhvr additive="base">
                                        <p:cTn id="78" dur="500" fill="hold"/>
                                        <p:tgtEl>
                                          <p:spTgt spid="58"/>
                                        </p:tgtEl>
                                        <p:attrNameLst>
                                          <p:attrName>ppt_y</p:attrName>
                                        </p:attrNameLst>
                                      </p:cBhvr>
                                      <p:tavLst>
                                        <p:tav tm="0">
                                          <p:val>
                                            <p:strVal val="#ppt_y"/>
                                          </p:val>
                                        </p:tav>
                                        <p:tav tm="100000">
                                          <p:val>
                                            <p:strVal val="#ppt_y"/>
                                          </p:val>
                                        </p:tav>
                                      </p:tavLst>
                                    </p:anim>
                                  </p:childTnLst>
                                </p:cTn>
                              </p:par>
                            </p:childTnLst>
                          </p:cTn>
                        </p:par>
                        <p:par>
                          <p:cTn id="79" fill="hold">
                            <p:stCondLst>
                              <p:cond delay="5950"/>
                            </p:stCondLst>
                            <p:childTnLst>
                              <p:par>
                                <p:cTn id="80" presetID="22" presetClass="entr" presetSubtype="4" fill="hold"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par>
                          <p:cTn id="83" fill="hold">
                            <p:stCondLst>
                              <p:cond delay="6450"/>
                            </p:stCondLst>
                            <p:childTnLst>
                              <p:par>
                                <p:cTn id="84" presetID="49" presetClass="entr" presetSubtype="0" decel="10000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p:cTn id="86" dur="500" fill="hold"/>
                                        <p:tgtEl>
                                          <p:spTgt spid="25"/>
                                        </p:tgtEl>
                                        <p:attrNameLst>
                                          <p:attrName>ppt_w</p:attrName>
                                        </p:attrNameLst>
                                      </p:cBhvr>
                                      <p:tavLst>
                                        <p:tav tm="0">
                                          <p:val>
                                            <p:fltVal val="0"/>
                                          </p:val>
                                        </p:tav>
                                        <p:tav tm="100000">
                                          <p:val>
                                            <p:strVal val="#ppt_w"/>
                                          </p:val>
                                        </p:tav>
                                      </p:tavLst>
                                    </p:anim>
                                    <p:anim calcmode="lin" valueType="num">
                                      <p:cBhvr>
                                        <p:cTn id="87" dur="500" fill="hold"/>
                                        <p:tgtEl>
                                          <p:spTgt spid="25"/>
                                        </p:tgtEl>
                                        <p:attrNameLst>
                                          <p:attrName>ppt_h</p:attrName>
                                        </p:attrNameLst>
                                      </p:cBhvr>
                                      <p:tavLst>
                                        <p:tav tm="0">
                                          <p:val>
                                            <p:fltVal val="0"/>
                                          </p:val>
                                        </p:tav>
                                        <p:tav tm="100000">
                                          <p:val>
                                            <p:strVal val="#ppt_h"/>
                                          </p:val>
                                        </p:tav>
                                      </p:tavLst>
                                    </p:anim>
                                    <p:anim calcmode="lin" valueType="num">
                                      <p:cBhvr>
                                        <p:cTn id="88" dur="500" fill="hold"/>
                                        <p:tgtEl>
                                          <p:spTgt spid="25"/>
                                        </p:tgtEl>
                                        <p:attrNameLst>
                                          <p:attrName>style.rotation</p:attrName>
                                        </p:attrNameLst>
                                      </p:cBhvr>
                                      <p:tavLst>
                                        <p:tav tm="0">
                                          <p:val>
                                            <p:fltVal val="360"/>
                                          </p:val>
                                        </p:tav>
                                        <p:tav tm="100000">
                                          <p:val>
                                            <p:fltVal val="0"/>
                                          </p:val>
                                        </p:tav>
                                      </p:tavLst>
                                    </p:anim>
                                    <p:animEffect transition="in" filter="fade">
                                      <p:cBhvr>
                                        <p:cTn id="89" dur="500"/>
                                        <p:tgtEl>
                                          <p:spTgt spid="25"/>
                                        </p:tgtEl>
                                      </p:cBhvr>
                                    </p:animEffect>
                                  </p:childTnLst>
                                </p:cTn>
                              </p:par>
                              <p:par>
                                <p:cTn id="90" presetID="49" presetClass="entr" presetSubtype="0" decel="10000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 calcmode="lin" valueType="num">
                                      <p:cBhvr>
                                        <p:cTn id="92" dur="500" fill="hold"/>
                                        <p:tgtEl>
                                          <p:spTgt spid="54"/>
                                        </p:tgtEl>
                                        <p:attrNameLst>
                                          <p:attrName>ppt_w</p:attrName>
                                        </p:attrNameLst>
                                      </p:cBhvr>
                                      <p:tavLst>
                                        <p:tav tm="0">
                                          <p:val>
                                            <p:fltVal val="0"/>
                                          </p:val>
                                        </p:tav>
                                        <p:tav tm="100000">
                                          <p:val>
                                            <p:strVal val="#ppt_w"/>
                                          </p:val>
                                        </p:tav>
                                      </p:tavLst>
                                    </p:anim>
                                    <p:anim calcmode="lin" valueType="num">
                                      <p:cBhvr>
                                        <p:cTn id="93" dur="500" fill="hold"/>
                                        <p:tgtEl>
                                          <p:spTgt spid="54"/>
                                        </p:tgtEl>
                                        <p:attrNameLst>
                                          <p:attrName>ppt_h</p:attrName>
                                        </p:attrNameLst>
                                      </p:cBhvr>
                                      <p:tavLst>
                                        <p:tav tm="0">
                                          <p:val>
                                            <p:fltVal val="0"/>
                                          </p:val>
                                        </p:tav>
                                        <p:tav tm="100000">
                                          <p:val>
                                            <p:strVal val="#ppt_h"/>
                                          </p:val>
                                        </p:tav>
                                      </p:tavLst>
                                    </p:anim>
                                    <p:anim calcmode="lin" valueType="num">
                                      <p:cBhvr>
                                        <p:cTn id="94" dur="500" fill="hold"/>
                                        <p:tgtEl>
                                          <p:spTgt spid="54"/>
                                        </p:tgtEl>
                                        <p:attrNameLst>
                                          <p:attrName>style.rotation</p:attrName>
                                        </p:attrNameLst>
                                      </p:cBhvr>
                                      <p:tavLst>
                                        <p:tav tm="0">
                                          <p:val>
                                            <p:fltVal val="360"/>
                                          </p:val>
                                        </p:tav>
                                        <p:tav tm="100000">
                                          <p:val>
                                            <p:fltVal val="0"/>
                                          </p:val>
                                        </p:tav>
                                      </p:tavLst>
                                    </p:anim>
                                    <p:animEffect transition="in" filter="fade">
                                      <p:cBhvr>
                                        <p:cTn id="95" dur="500"/>
                                        <p:tgtEl>
                                          <p:spTgt spid="54"/>
                                        </p:tgtEl>
                                      </p:cBhvr>
                                    </p:animEffect>
                                  </p:childTnLst>
                                </p:cTn>
                              </p:par>
                            </p:childTnLst>
                          </p:cTn>
                        </p:par>
                        <p:par>
                          <p:cTn id="96" fill="hold">
                            <p:stCondLst>
                              <p:cond delay="6950"/>
                            </p:stCondLst>
                            <p:childTnLst>
                              <p:par>
                                <p:cTn id="97" presetID="22" presetClass="entr" presetSubtype="8" fill="hold"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wipe(left)">
                                      <p:cBhvr>
                                        <p:cTn id="99" dur="500"/>
                                        <p:tgtEl>
                                          <p:spTgt spid="30"/>
                                        </p:tgtEl>
                                      </p:cBhvr>
                                    </p:animEffect>
                                  </p:childTnLst>
                                </p:cTn>
                              </p:par>
                            </p:childTnLst>
                          </p:cTn>
                        </p:par>
                        <p:par>
                          <p:cTn id="100" fill="hold">
                            <p:stCondLst>
                              <p:cond delay="745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2" presetClass="entr" presetSubtype="8" decel="100000" fill="hold" grpId="0" nodeType="withEffect">
                                  <p:stCondLst>
                                    <p:cond delay="0"/>
                                  </p:stCondLst>
                                  <p:iterate type="lt">
                                    <p:tmPct val="10000"/>
                                  </p:iterate>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0-#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8100"/>
                            </p:stCondLst>
                            <p:childTnLst>
                              <p:par>
                                <p:cTn id="109" presetID="22" presetClass="entr" presetSubtype="4" fill="hold"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par>
                          <p:cTn id="112" fill="hold">
                            <p:stCondLst>
                              <p:cond delay="8600"/>
                            </p:stCondLst>
                            <p:childTnLst>
                              <p:par>
                                <p:cTn id="113" presetID="49" presetClass="entr" presetSubtype="0" decel="100000"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 calcmode="lin" valueType="num">
                                      <p:cBhvr>
                                        <p:cTn id="117" dur="500" fill="hold"/>
                                        <p:tgtEl>
                                          <p:spTgt spid="29"/>
                                        </p:tgtEl>
                                        <p:attrNameLst>
                                          <p:attrName>style.rotation</p:attrName>
                                        </p:attrNameLst>
                                      </p:cBhvr>
                                      <p:tavLst>
                                        <p:tav tm="0">
                                          <p:val>
                                            <p:fltVal val="360"/>
                                          </p:val>
                                        </p:tav>
                                        <p:tav tm="100000">
                                          <p:val>
                                            <p:fltVal val="0"/>
                                          </p:val>
                                        </p:tav>
                                      </p:tavLst>
                                    </p:anim>
                                    <p:animEffect transition="in" filter="fade">
                                      <p:cBhvr>
                                        <p:cTn id="118" dur="500"/>
                                        <p:tgtEl>
                                          <p:spTgt spid="29"/>
                                        </p:tgtEl>
                                      </p:cBhvr>
                                    </p:animEffect>
                                  </p:childTnLst>
                                </p:cTn>
                              </p:par>
                              <p:par>
                                <p:cTn id="119" presetID="49" presetClass="entr" presetSubtype="0" decel="10000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 calcmode="lin" valueType="num">
                                      <p:cBhvr>
                                        <p:cTn id="121" dur="500" fill="hold"/>
                                        <p:tgtEl>
                                          <p:spTgt spid="53"/>
                                        </p:tgtEl>
                                        <p:attrNameLst>
                                          <p:attrName>ppt_w</p:attrName>
                                        </p:attrNameLst>
                                      </p:cBhvr>
                                      <p:tavLst>
                                        <p:tav tm="0">
                                          <p:val>
                                            <p:fltVal val="0"/>
                                          </p:val>
                                        </p:tav>
                                        <p:tav tm="100000">
                                          <p:val>
                                            <p:strVal val="#ppt_w"/>
                                          </p:val>
                                        </p:tav>
                                      </p:tavLst>
                                    </p:anim>
                                    <p:anim calcmode="lin" valueType="num">
                                      <p:cBhvr>
                                        <p:cTn id="122" dur="500" fill="hold"/>
                                        <p:tgtEl>
                                          <p:spTgt spid="53"/>
                                        </p:tgtEl>
                                        <p:attrNameLst>
                                          <p:attrName>ppt_h</p:attrName>
                                        </p:attrNameLst>
                                      </p:cBhvr>
                                      <p:tavLst>
                                        <p:tav tm="0">
                                          <p:val>
                                            <p:fltVal val="0"/>
                                          </p:val>
                                        </p:tav>
                                        <p:tav tm="100000">
                                          <p:val>
                                            <p:strVal val="#ppt_h"/>
                                          </p:val>
                                        </p:tav>
                                      </p:tavLst>
                                    </p:anim>
                                    <p:anim calcmode="lin" valueType="num">
                                      <p:cBhvr>
                                        <p:cTn id="123" dur="500" fill="hold"/>
                                        <p:tgtEl>
                                          <p:spTgt spid="53"/>
                                        </p:tgtEl>
                                        <p:attrNameLst>
                                          <p:attrName>style.rotation</p:attrName>
                                        </p:attrNameLst>
                                      </p:cBhvr>
                                      <p:tavLst>
                                        <p:tav tm="0">
                                          <p:val>
                                            <p:fltVal val="360"/>
                                          </p:val>
                                        </p:tav>
                                        <p:tav tm="100000">
                                          <p:val>
                                            <p:fltVal val="0"/>
                                          </p:val>
                                        </p:tav>
                                      </p:tavLst>
                                    </p:anim>
                                    <p:animEffect transition="in" filter="fade">
                                      <p:cBhvr>
                                        <p:cTn id="124" dur="500"/>
                                        <p:tgtEl>
                                          <p:spTgt spid="53"/>
                                        </p:tgtEl>
                                      </p:cBhvr>
                                    </p:animEffect>
                                  </p:childTnLst>
                                </p:cTn>
                              </p:par>
                            </p:childTnLst>
                          </p:cTn>
                        </p:par>
                        <p:par>
                          <p:cTn id="125" fill="hold">
                            <p:stCondLst>
                              <p:cond delay="9100"/>
                            </p:stCondLst>
                            <p:childTnLst>
                              <p:par>
                                <p:cTn id="126" presetID="22" presetClass="entr" presetSubtype="8" fill="hold"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wipe(left)">
                                      <p:cBhvr>
                                        <p:cTn id="128" dur="500"/>
                                        <p:tgtEl>
                                          <p:spTgt spid="46"/>
                                        </p:tgtEl>
                                      </p:cBhvr>
                                    </p:animEffect>
                                  </p:childTnLst>
                                </p:cTn>
                              </p:par>
                            </p:childTnLst>
                          </p:cTn>
                        </p:par>
                        <p:par>
                          <p:cTn id="129" fill="hold">
                            <p:stCondLst>
                              <p:cond delay="9600"/>
                            </p:stCondLst>
                            <p:childTnLst>
                              <p:par>
                                <p:cTn id="130" presetID="22" presetClass="entr" presetSubtype="8" fill="hold" grpId="0" nodeType="after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left)">
                                      <p:cBhvr>
                                        <p:cTn id="1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23" grpId="0" animBg="1"/>
      <p:bldP spid="28" grpId="0" animBg="1"/>
      <p:bldP spid="21" grpId="0" animBg="1"/>
      <p:bldP spid="22" grpId="0" animBg="1"/>
      <p:bldP spid="25" grpId="0" animBg="1"/>
      <p:bldP spid="29" grpId="0" animBg="1"/>
      <p:bldP spid="51" grpId="0"/>
      <p:bldP spid="52" grpId="0"/>
      <p:bldP spid="53" grpId="0"/>
      <p:bldP spid="54" grpId="0"/>
      <p:bldP spid="56" grpId="0"/>
      <p:bldP spid="57" grpId="0"/>
      <p:bldP spid="58" grpId="0"/>
      <p:bldP spid="59" grpId="0"/>
      <p:bldP spid="6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xmlns:p14="http://schemas.microsoft.com/office/powerpoint/2010/main">
    <mc:Choice Requires="p14">
      <p:transition spd="slow" p14:dur="800" advTm="8153">
        <p14:flythrough/>
      </p:transition>
    </mc:Choice>
    <mc:Fallback xmlns="">
      <p:transition spd="slow" advTm="8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ppt_x"/>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250"/>
                            </p:stCondLst>
                            <p:childTnLst>
                              <p:par>
                                <p:cTn id="26" presetID="2" presetClass="entr" presetSubtype="1"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ppt_x"/>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750" fill="hold"/>
                                        <p:tgtEl>
                                          <p:spTgt spid="31"/>
                                        </p:tgtEl>
                                        <p:attrNameLst>
                                          <p:attrName>ppt_x</p:attrName>
                                        </p:attrNameLst>
                                      </p:cBhvr>
                                      <p:tavLst>
                                        <p:tav tm="0">
                                          <p:val>
                                            <p:strVal val="#ppt_x"/>
                                          </p:val>
                                        </p:tav>
                                        <p:tav tm="100000">
                                          <p:val>
                                            <p:strVal val="#ppt_x"/>
                                          </p:val>
                                        </p:tav>
                                      </p:tavLst>
                                    </p:anim>
                                    <p:anim calcmode="lin" valueType="num">
                                      <p:cBhvr additive="base">
                                        <p:cTn id="37" dur="75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750" fill="hold"/>
                                        <p:tgtEl>
                                          <p:spTgt spid="36"/>
                                        </p:tgtEl>
                                        <p:attrNameLst>
                                          <p:attrName>ppt_x</p:attrName>
                                        </p:attrNameLst>
                                      </p:cBhvr>
                                      <p:tavLst>
                                        <p:tav tm="0">
                                          <p:val>
                                            <p:strVal val="#ppt_x"/>
                                          </p:val>
                                        </p:tav>
                                        <p:tav tm="100000">
                                          <p:val>
                                            <p:strVal val="#ppt_x"/>
                                          </p:val>
                                        </p:tav>
                                      </p:tavLst>
                                    </p:anim>
                                    <p:anim calcmode="lin" valueType="num">
                                      <p:cBhvr additive="base">
                                        <p:cTn id="41" dur="750" fill="hold"/>
                                        <p:tgtEl>
                                          <p:spTgt spid="36"/>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up)">
                                      <p:cBhvr>
                                        <p:cTn id="45" dur="500"/>
                                        <p:tgtEl>
                                          <p:spTgt spid="26"/>
                                        </p:tgtEl>
                                      </p:cBhvr>
                                    </p:animEffect>
                                  </p:childTnLst>
                                </p:cTn>
                              </p:par>
                            </p:childTnLst>
                          </p:cTn>
                        </p:par>
                        <p:par>
                          <p:cTn id="46" fill="hold">
                            <p:stCondLst>
                              <p:cond delay="2500"/>
                            </p:stCondLst>
                            <p:childTnLst>
                              <p:par>
                                <p:cTn id="47" presetID="2" presetClass="entr" presetSubtype="1"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750" fill="hold"/>
                                        <p:tgtEl>
                                          <p:spTgt spid="15"/>
                                        </p:tgtEl>
                                        <p:attrNameLst>
                                          <p:attrName>ppt_x</p:attrName>
                                        </p:attrNameLst>
                                      </p:cBhvr>
                                      <p:tavLst>
                                        <p:tav tm="0">
                                          <p:val>
                                            <p:strVal val="#ppt_x"/>
                                          </p:val>
                                        </p:tav>
                                        <p:tav tm="100000">
                                          <p:val>
                                            <p:strVal val="#ppt_x"/>
                                          </p:val>
                                        </p:tav>
                                      </p:tavLst>
                                    </p:anim>
                                    <p:anim calcmode="lin" valueType="num">
                                      <p:cBhvr additive="base">
                                        <p:cTn id="54" dur="750" fill="hold"/>
                                        <p:tgtEl>
                                          <p:spTgt spid="15"/>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750" fill="hold"/>
                                        <p:tgtEl>
                                          <p:spTgt spid="32"/>
                                        </p:tgtEl>
                                        <p:attrNameLst>
                                          <p:attrName>ppt_x</p:attrName>
                                        </p:attrNameLst>
                                      </p:cBhvr>
                                      <p:tavLst>
                                        <p:tav tm="0">
                                          <p:val>
                                            <p:strVal val="#ppt_x"/>
                                          </p:val>
                                        </p:tav>
                                        <p:tav tm="100000">
                                          <p:val>
                                            <p:strVal val="#ppt_x"/>
                                          </p:val>
                                        </p:tav>
                                      </p:tavLst>
                                    </p:anim>
                                    <p:anim calcmode="lin" valueType="num">
                                      <p:cBhvr additive="base">
                                        <p:cTn id="58" dur="750" fill="hold"/>
                                        <p:tgtEl>
                                          <p:spTgt spid="32"/>
                                        </p:tgtEl>
                                        <p:attrNameLst>
                                          <p:attrName>ppt_y</p:attrName>
                                        </p:attrNameLst>
                                      </p:cBhvr>
                                      <p:tavLst>
                                        <p:tav tm="0">
                                          <p:val>
                                            <p:strVal val="0-#ppt_h/2"/>
                                          </p:val>
                                        </p:tav>
                                        <p:tav tm="100000">
                                          <p:val>
                                            <p:strVal val="#ppt_y"/>
                                          </p:val>
                                        </p:tav>
                                      </p:tavLst>
                                    </p:anim>
                                  </p:childTnLst>
                                </p:cTn>
                              </p:par>
                              <p:par>
                                <p:cTn id="59" presetID="2" presetClass="entr" presetSubtype="1" decel="10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750" fill="hold"/>
                                        <p:tgtEl>
                                          <p:spTgt spid="37"/>
                                        </p:tgtEl>
                                        <p:attrNameLst>
                                          <p:attrName>ppt_x</p:attrName>
                                        </p:attrNameLst>
                                      </p:cBhvr>
                                      <p:tavLst>
                                        <p:tav tm="0">
                                          <p:val>
                                            <p:strVal val="#ppt_x"/>
                                          </p:val>
                                        </p:tav>
                                        <p:tav tm="100000">
                                          <p:val>
                                            <p:strVal val="#ppt_x"/>
                                          </p:val>
                                        </p:tav>
                                      </p:tavLst>
                                    </p:anim>
                                    <p:anim calcmode="lin" valueType="num">
                                      <p:cBhvr additive="base">
                                        <p:cTn id="62" dur="750" fill="hold"/>
                                        <p:tgtEl>
                                          <p:spTgt spid="37"/>
                                        </p:tgtEl>
                                        <p:attrNameLst>
                                          <p:attrName>ppt_y</p:attrName>
                                        </p:attrNameLst>
                                      </p:cBhvr>
                                      <p:tavLst>
                                        <p:tav tm="0">
                                          <p:val>
                                            <p:strVal val="0-#ppt_h/2"/>
                                          </p:val>
                                        </p:tav>
                                        <p:tav tm="100000">
                                          <p:val>
                                            <p:strVal val="#ppt_y"/>
                                          </p:val>
                                        </p:tav>
                                      </p:tavLst>
                                    </p:anim>
                                  </p:childTnLst>
                                </p:cTn>
                              </p:par>
                            </p:childTnLst>
                          </p:cTn>
                        </p:par>
                        <p:par>
                          <p:cTn id="63" fill="hold">
                            <p:stCondLst>
                              <p:cond delay="325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par>
                          <p:cTn id="67" fill="hold">
                            <p:stCondLst>
                              <p:cond delay="3750"/>
                            </p:stCondLst>
                            <p:childTnLst>
                              <p:par>
                                <p:cTn id="68" presetID="2" presetClass="entr" presetSubtype="1" decel="10000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750" fill="hold"/>
                                        <p:tgtEl>
                                          <p:spTgt spid="16"/>
                                        </p:tgtEl>
                                        <p:attrNameLst>
                                          <p:attrName>ppt_x</p:attrName>
                                        </p:attrNameLst>
                                      </p:cBhvr>
                                      <p:tavLst>
                                        <p:tav tm="0">
                                          <p:val>
                                            <p:strVal val="#ppt_x"/>
                                          </p:val>
                                        </p:tav>
                                        <p:tav tm="100000">
                                          <p:val>
                                            <p:strVal val="#ppt_x"/>
                                          </p:val>
                                        </p:tav>
                                      </p:tavLst>
                                    </p:anim>
                                    <p:anim calcmode="lin" valueType="num">
                                      <p:cBhvr additive="base">
                                        <p:cTn id="71" dur="750" fill="hold"/>
                                        <p:tgtEl>
                                          <p:spTgt spid="16"/>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750" fill="hold"/>
                                        <p:tgtEl>
                                          <p:spTgt spid="17"/>
                                        </p:tgtEl>
                                        <p:attrNameLst>
                                          <p:attrName>ppt_x</p:attrName>
                                        </p:attrNameLst>
                                      </p:cBhvr>
                                      <p:tavLst>
                                        <p:tav tm="0">
                                          <p:val>
                                            <p:strVal val="#ppt_x"/>
                                          </p:val>
                                        </p:tav>
                                        <p:tav tm="100000">
                                          <p:val>
                                            <p:strVal val="#ppt_x"/>
                                          </p:val>
                                        </p:tav>
                                      </p:tavLst>
                                    </p:anim>
                                    <p:anim calcmode="lin" valueType="num">
                                      <p:cBhvr additive="base">
                                        <p:cTn id="75" dur="750" fill="hold"/>
                                        <p:tgtEl>
                                          <p:spTgt spid="17"/>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750" fill="hold"/>
                                        <p:tgtEl>
                                          <p:spTgt spid="33"/>
                                        </p:tgtEl>
                                        <p:attrNameLst>
                                          <p:attrName>ppt_x</p:attrName>
                                        </p:attrNameLst>
                                      </p:cBhvr>
                                      <p:tavLst>
                                        <p:tav tm="0">
                                          <p:val>
                                            <p:strVal val="#ppt_x"/>
                                          </p:val>
                                        </p:tav>
                                        <p:tav tm="100000">
                                          <p:val>
                                            <p:strVal val="#ppt_x"/>
                                          </p:val>
                                        </p:tav>
                                      </p:tavLst>
                                    </p:anim>
                                    <p:anim calcmode="lin" valueType="num">
                                      <p:cBhvr additive="base">
                                        <p:cTn id="79" dur="750" fill="hold"/>
                                        <p:tgtEl>
                                          <p:spTgt spid="33"/>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750" fill="hold"/>
                                        <p:tgtEl>
                                          <p:spTgt spid="38"/>
                                        </p:tgtEl>
                                        <p:attrNameLst>
                                          <p:attrName>ppt_x</p:attrName>
                                        </p:attrNameLst>
                                      </p:cBhvr>
                                      <p:tavLst>
                                        <p:tav tm="0">
                                          <p:val>
                                            <p:strVal val="#ppt_x"/>
                                          </p:val>
                                        </p:tav>
                                        <p:tav tm="100000">
                                          <p:val>
                                            <p:strVal val="#ppt_x"/>
                                          </p:val>
                                        </p:tav>
                                      </p:tavLst>
                                    </p:anim>
                                    <p:anim calcmode="lin" valueType="num">
                                      <p:cBhvr additive="base">
                                        <p:cTn id="83" dur="750" fill="hold"/>
                                        <p:tgtEl>
                                          <p:spTgt spid="38"/>
                                        </p:tgtEl>
                                        <p:attrNameLst>
                                          <p:attrName>ppt_y</p:attrName>
                                        </p:attrNameLst>
                                      </p:cBhvr>
                                      <p:tavLst>
                                        <p:tav tm="0">
                                          <p:val>
                                            <p:strVal val="0-#ppt_h/2"/>
                                          </p:val>
                                        </p:tav>
                                        <p:tav tm="100000">
                                          <p:val>
                                            <p:strVal val="#ppt_y"/>
                                          </p:val>
                                        </p:tav>
                                      </p:tavLst>
                                    </p:anim>
                                  </p:childTnLst>
                                </p:cTn>
                              </p:par>
                            </p:childTnLst>
                          </p:cTn>
                        </p:par>
                        <p:par>
                          <p:cTn id="84" fill="hold">
                            <p:stCondLst>
                              <p:cond delay="4500"/>
                            </p:stCondLst>
                            <p:childTnLst>
                              <p:par>
                                <p:cTn id="85" presetID="22" presetClass="entr" presetSubtype="1"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up)">
                                      <p:cBhvr>
                                        <p:cTn id="87" dur="500"/>
                                        <p:tgtEl>
                                          <p:spTgt spid="29"/>
                                        </p:tgtEl>
                                      </p:cBhvr>
                                    </p:animEffect>
                                  </p:childTnLst>
                                </p:cTn>
                              </p:par>
                            </p:childTnLst>
                          </p:cTn>
                        </p:par>
                        <p:par>
                          <p:cTn id="88" fill="hold">
                            <p:stCondLst>
                              <p:cond delay="5000"/>
                            </p:stCondLst>
                            <p:childTnLst>
                              <p:par>
                                <p:cTn id="89" presetID="2" presetClass="entr" presetSubtype="1" decel="100000"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750" fill="hold"/>
                                        <p:tgtEl>
                                          <p:spTgt spid="18"/>
                                        </p:tgtEl>
                                        <p:attrNameLst>
                                          <p:attrName>ppt_x</p:attrName>
                                        </p:attrNameLst>
                                      </p:cBhvr>
                                      <p:tavLst>
                                        <p:tav tm="0">
                                          <p:val>
                                            <p:strVal val="#ppt_x"/>
                                          </p:val>
                                        </p:tav>
                                        <p:tav tm="100000">
                                          <p:val>
                                            <p:strVal val="#ppt_x"/>
                                          </p:val>
                                        </p:tav>
                                      </p:tavLst>
                                    </p:anim>
                                    <p:anim calcmode="lin" valueType="num">
                                      <p:cBhvr additive="base">
                                        <p:cTn id="92" dur="750" fill="hold"/>
                                        <p:tgtEl>
                                          <p:spTgt spid="18"/>
                                        </p:tgtEl>
                                        <p:attrNameLst>
                                          <p:attrName>ppt_y</p:attrName>
                                        </p:attrNameLst>
                                      </p:cBhvr>
                                      <p:tavLst>
                                        <p:tav tm="0">
                                          <p:val>
                                            <p:strVal val="0-#ppt_h/2"/>
                                          </p:val>
                                        </p:tav>
                                        <p:tav tm="100000">
                                          <p:val>
                                            <p:strVal val="#ppt_y"/>
                                          </p:val>
                                        </p:tav>
                                      </p:tavLst>
                                    </p:anim>
                                  </p:childTnLst>
                                </p:cTn>
                              </p:par>
                              <p:par>
                                <p:cTn id="93" presetID="2" presetClass="entr" presetSubtype="1" decel="10000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750" fill="hold"/>
                                        <p:tgtEl>
                                          <p:spTgt spid="19"/>
                                        </p:tgtEl>
                                        <p:attrNameLst>
                                          <p:attrName>ppt_x</p:attrName>
                                        </p:attrNameLst>
                                      </p:cBhvr>
                                      <p:tavLst>
                                        <p:tav tm="0">
                                          <p:val>
                                            <p:strVal val="#ppt_x"/>
                                          </p:val>
                                        </p:tav>
                                        <p:tav tm="100000">
                                          <p:val>
                                            <p:strVal val="#ppt_x"/>
                                          </p:val>
                                        </p:tav>
                                      </p:tavLst>
                                    </p:anim>
                                    <p:anim calcmode="lin" valueType="num">
                                      <p:cBhvr additive="base">
                                        <p:cTn id="96" dur="750" fill="hold"/>
                                        <p:tgtEl>
                                          <p:spTgt spid="1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750" fill="hold"/>
                                        <p:tgtEl>
                                          <p:spTgt spid="34"/>
                                        </p:tgtEl>
                                        <p:attrNameLst>
                                          <p:attrName>ppt_x</p:attrName>
                                        </p:attrNameLst>
                                      </p:cBhvr>
                                      <p:tavLst>
                                        <p:tav tm="0">
                                          <p:val>
                                            <p:strVal val="#ppt_x"/>
                                          </p:val>
                                        </p:tav>
                                        <p:tav tm="100000">
                                          <p:val>
                                            <p:strVal val="#ppt_x"/>
                                          </p:val>
                                        </p:tav>
                                      </p:tavLst>
                                    </p:anim>
                                    <p:anim calcmode="lin" valueType="num">
                                      <p:cBhvr additive="base">
                                        <p:cTn id="100" dur="75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750" fill="hold"/>
                                        <p:tgtEl>
                                          <p:spTgt spid="39"/>
                                        </p:tgtEl>
                                        <p:attrNameLst>
                                          <p:attrName>ppt_x</p:attrName>
                                        </p:attrNameLst>
                                      </p:cBhvr>
                                      <p:tavLst>
                                        <p:tav tm="0">
                                          <p:val>
                                            <p:strVal val="#ppt_x"/>
                                          </p:val>
                                        </p:tav>
                                        <p:tav tm="100000">
                                          <p:val>
                                            <p:strVal val="#ppt_x"/>
                                          </p:val>
                                        </p:tav>
                                      </p:tavLst>
                                    </p:anim>
                                    <p:anim calcmode="lin" valueType="num">
                                      <p:cBhvr additive="base">
                                        <p:cTn id="104" dur="750" fill="hold"/>
                                        <p:tgtEl>
                                          <p:spTgt spid="39"/>
                                        </p:tgtEl>
                                        <p:attrNameLst>
                                          <p:attrName>ppt_y</p:attrName>
                                        </p:attrNameLst>
                                      </p:cBhvr>
                                      <p:tavLst>
                                        <p:tav tm="0">
                                          <p:val>
                                            <p:strVal val="0-#ppt_h/2"/>
                                          </p:val>
                                        </p:tav>
                                        <p:tav tm="100000">
                                          <p:val>
                                            <p:strVal val="#ppt_y"/>
                                          </p:val>
                                        </p:tav>
                                      </p:tavLst>
                                    </p:anim>
                                  </p:childTnLst>
                                </p:cTn>
                              </p:par>
                            </p:childTnLst>
                          </p:cTn>
                        </p:par>
                        <p:par>
                          <p:cTn id="105" fill="hold">
                            <p:stCondLst>
                              <p:cond delay="5750"/>
                            </p:stCondLst>
                            <p:childTnLst>
                              <p:par>
                                <p:cTn id="106" presetID="22" presetClass="entr" presetSubtype="1" fill="hold" grpId="0" nodeType="after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wipe(up)">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6" grpId="0"/>
      <p:bldP spid="27" grpId="0"/>
      <p:bldP spid="29" grpId="0"/>
      <p:bldP spid="30" grpId="0"/>
      <p:bldP spid="31" grpId="0"/>
      <p:bldP spid="32" grpId="0"/>
      <p:bldP spid="33" grpId="0"/>
      <p:bldP spid="34" grpId="0"/>
      <p:bldP spid="35" grpId="0"/>
      <p:bldP spid="36" grpId="0"/>
      <p:bldP spid="37" grpId="0"/>
      <p:bldP spid="38" grpId="0"/>
      <p:bldP spid="3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79</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xmlns:p14="http://schemas.microsoft.com/office/powerpoint/2010/main">
    <mc:Choice Requires="p14">
      <p:transition spd="slow" p14:dur="800" advTm="5585">
        <p14:flythrough/>
      </p:transition>
    </mc:Choice>
    <mc:Fallback xmlns="">
      <p:transition spd="slow" advTm="55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a:solidFill>
            <a:srgbClr val="FFC000">
              <a:alpha val="70000"/>
            </a:srgbClr>
          </a:solidFill>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smtClean="0"/>
              <a:t>6</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a:solidFill>
            <a:srgbClr val="FFC000">
              <a:alpha val="70000"/>
            </a:srgbClr>
          </a:solidFill>
        </p:spPr>
        <p:txBody>
          <a:bodyPr/>
          <a:lstStyle/>
          <a:p>
            <a:endParaRPr kumimoji="1" lang="ja-JP" altLang="en-US" dirty="0"/>
          </a:p>
        </p:txBody>
      </p:sp>
      <p:sp>
        <p:nvSpPr>
          <p:cNvPr id="3" name="テキスト プレースホルダー 2"/>
          <p:cNvSpPr>
            <a:spLocks noGrp="1"/>
          </p:cNvSpPr>
          <p:nvPr>
            <p:ph type="body" sz="quarter" idx="17"/>
          </p:nvPr>
        </p:nvSpPr>
        <p:spPr>
          <a:solidFill>
            <a:srgbClr val="FFC000">
              <a:alpha val="70000"/>
            </a:srgbClr>
          </a:solidFill>
        </p:spPr>
        <p:txBody>
          <a:bodyPr/>
          <a:lstStyle/>
          <a:p>
            <a:endParaRPr kumimoji="1" lang="ja-JP" altLang="en-US" dirty="0"/>
          </a:p>
        </p:txBody>
      </p:sp>
      <p:sp>
        <p:nvSpPr>
          <p:cNvPr id="4" name="テキスト プレースホルダー 3"/>
          <p:cNvSpPr>
            <a:spLocks noGrp="1"/>
          </p:cNvSpPr>
          <p:nvPr>
            <p:ph type="body" sz="quarter" idx="18"/>
          </p:nvPr>
        </p:nvSpPr>
        <p:spPr>
          <a:solidFill>
            <a:srgbClr val="FFC000">
              <a:alpha val="70000"/>
            </a:srgbClr>
          </a:solidFill>
        </p:spPr>
        <p:txBody>
          <a:bodyPr/>
          <a:lstStyle/>
          <a:p>
            <a:endParaRPr kumimoji="1" lang="ja-JP" altLang="en-US" dirty="0"/>
          </a:p>
        </p:txBody>
      </p:sp>
      <p:sp>
        <p:nvSpPr>
          <p:cNvPr id="5" name="テキスト プレースホルダー 4"/>
          <p:cNvSpPr>
            <a:spLocks noGrp="1"/>
          </p:cNvSpPr>
          <p:nvPr>
            <p:ph type="body" sz="quarter" idx="19"/>
          </p:nvPr>
        </p:nvSpPr>
        <p:spPr>
          <a:solidFill>
            <a:srgbClr val="FFC000">
              <a:alpha val="70000"/>
            </a:srgbClr>
          </a:solidFill>
        </p:spPr>
        <p:txBody>
          <a:bodyPr/>
          <a:lstStyle/>
          <a:p>
            <a:endParaRPr kumimoji="1" lang="ja-JP" altLang="en-US"/>
          </a:p>
        </p:txBody>
      </p:sp>
    </p:spTree>
    <p:extLst>
      <p:ext uri="{BB962C8B-B14F-4D97-AF65-F5344CB8AC3E}">
        <p14:creationId xmlns:p14="http://schemas.microsoft.com/office/powerpoint/2010/main" val="2974903046"/>
      </p:ext>
    </p:extLst>
  </p:cSld>
  <p:clrMapOvr>
    <a:masterClrMapping/>
  </p:clrMapOvr>
  <mc:AlternateContent xmlns:mc="http://schemas.openxmlformats.org/markup-compatibility/2006" xmlns:p14="http://schemas.microsoft.com/office/powerpoint/2010/main">
    <mc:Choice Requires="p14">
      <p:transition spd="slow" p14:dur="1250" advTm="3376">
        <p14:flip dir="r"/>
      </p:transition>
    </mc:Choice>
    <mc:Fallback xmlns="">
      <p:transition spd="slow" advTm="3376">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xmlns:p14="http://schemas.microsoft.com/office/powerpoint/2010/main">
    <mc:Choice Requires="p14">
      <p:transition spd="slow" p14:dur="800" advTm="6300">
        <p14:flythrough/>
      </p:transition>
    </mc:Choice>
    <mc:Fallback xmlns="">
      <p:transition spd="slow" advTm="6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75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750"/>
                                        <p:tgtEl>
                                          <p:spTgt spid="7">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750"/>
                                        <p:tgtEl>
                                          <p:spTgt spid="7">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9" dur="750"/>
                                        <p:tgtEl>
                                          <p:spTgt spid="7">
                                            <p:graphicEl>
                                              <a:chart seriesIdx="2" categoryIdx="-4" bldStep="series"/>
                                            </p:graphicEl>
                                          </p:spTgt>
                                        </p:tgtEl>
                                      </p:cBhvr>
                                    </p:animEffect>
                                  </p:childTnLst>
                                </p:cTn>
                              </p:par>
                            </p:childTnLst>
                          </p:cTn>
                        </p:par>
                        <p:par>
                          <p:cTn id="20" fill="hold">
                            <p:stCondLst>
                              <p:cond delay="3000"/>
                            </p:stCondLst>
                            <p:childTnLst>
                              <p:par>
                                <p:cTn id="21" presetID="2" presetClass="entr" presetSubtype="8" decel="100000"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xmlns:p14="http://schemas.microsoft.com/office/powerpoint/2010/main">
    <mc:Choice Requires="p14">
      <p:transition spd="slow" p14:dur="1500" advTm="4558">
        <p14:reveal/>
      </p:transition>
    </mc:Choice>
    <mc:Fallback xmlns="">
      <p:transition spd="slow" advTm="4558">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82</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868">
        <p15:prstTrans prst="pageCurlSingle"/>
      </p:transition>
    </mc:Choice>
    <mc:Fallback xmlns="">
      <p:transition spd="slow" advTm="12868">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83</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088">
        <p15:prstTrans prst="pageCurlSingle"/>
      </p:transition>
    </mc:Choice>
    <mc:Fallback xmlns="">
      <p:transition spd="slow" advTm="6088">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04">
        <p15:prstTrans prst="pageCurlSingle"/>
      </p:transition>
    </mc:Choice>
    <mc:Fallback xmlns="">
      <p:transition spd="slow" advTm="3504">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7">
        <p15:prstTrans prst="pageCurlSingle"/>
      </p:transition>
    </mc:Choice>
    <mc:Fallback xmlns="">
      <p:transition spd="slow" advTm="5007">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86</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26">
        <p15:prstTrans prst="pageCurlSingle"/>
      </p:transition>
    </mc:Choice>
    <mc:Fallback xmlns="">
      <p:transition spd="slow" advTm="4026">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9</a:t>
            </a:fld>
            <a:endParaRPr lang="en-US" dirty="0"/>
          </a:p>
        </p:txBody>
      </p:sp>
    </p:spTree>
    <p:extLst>
      <p:ext uri="{BB962C8B-B14F-4D97-AF65-F5344CB8AC3E}">
        <p14:creationId xmlns:p14="http://schemas.microsoft.com/office/powerpoint/2010/main" val="12080370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5362</TotalTime>
  <Words>6521</Words>
  <Application>Microsoft Office PowerPoint</Application>
  <PresentationFormat>Personnalisé</PresentationFormat>
  <Paragraphs>784</Paragraphs>
  <Slides>87</Slides>
  <Notes>0</Notes>
  <HiddenSlides>0</HiddenSlides>
  <MMClips>0</MMClips>
  <ScaleCrop>false</ScaleCrop>
  <HeadingPairs>
    <vt:vector size="6" baseType="variant">
      <vt:variant>
        <vt:lpstr>Polices utilisées</vt:lpstr>
      </vt:variant>
      <vt:variant>
        <vt:i4>10</vt:i4>
      </vt:variant>
      <vt:variant>
        <vt:lpstr>Thème</vt:lpstr>
      </vt:variant>
      <vt:variant>
        <vt:i4>5</vt:i4>
      </vt:variant>
      <vt:variant>
        <vt:lpstr>Titres des diapositives</vt:lpstr>
      </vt:variant>
      <vt:variant>
        <vt:i4>87</vt:i4>
      </vt:variant>
    </vt:vector>
  </HeadingPairs>
  <TitlesOfParts>
    <vt:vector size="102" baseType="lpstr">
      <vt:lpstr>ＭＳ Ｐゴシック</vt:lpstr>
      <vt:lpstr>Arial</vt:lpstr>
      <vt:lpstr>Calibri</vt:lpstr>
      <vt:lpstr>Route 159 Bold</vt:lpstr>
      <vt:lpstr>Spica Neue P</vt:lpstr>
      <vt:lpstr>Spica Neue P Light</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Presentation Topic</vt:lpstr>
      <vt:lpstr>Presentation Agenda</vt:lpstr>
      <vt:lpstr>Présentation PowerPoint</vt:lpstr>
      <vt:lpstr>Présentation PowerPoint</vt:lpstr>
      <vt:lpstr>Présentation PowerPoint</vt:lpstr>
      <vt:lpstr>Présentation PowerPoint</vt:lpstr>
      <vt:lpstr>Présentation PowerPoint</vt:lpstr>
      <vt:lpstr>Présentation PowerPoint</vt:lpstr>
      <vt:lpstr>Read Me</vt:lpstr>
      <vt:lpstr>Arcturus</vt:lpstr>
      <vt:lpstr>Arcturus</vt:lpstr>
      <vt:lpstr>Présentation PowerPoint</vt:lpstr>
      <vt:lpstr>Before Starting</vt:lpstr>
      <vt:lpstr>Présentation PowerPoint</vt:lpstr>
      <vt:lpstr>Présentation PowerPoint</vt:lpstr>
      <vt:lpstr>Présentation PowerPoint</vt:lpstr>
      <vt:lpstr>Présentation PowerPoint</vt:lpstr>
      <vt:lpstr>Présentation PowerPoint</vt:lpstr>
      <vt:lpstr>Our Goal</vt:lpstr>
      <vt:lpstr>Présentation PowerPoint</vt:lpstr>
      <vt:lpstr>Our Traits</vt:lpstr>
      <vt:lpstr>Présentation PowerPoint</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Présentation PowerPoint</vt:lpstr>
      <vt:lpstr>Présentation PowerPoint</vt:lpstr>
      <vt:lpstr>Mission &amp; Vision</vt:lpstr>
      <vt:lpstr>Our Process</vt:lpstr>
      <vt:lpstr>Our Process</vt:lpstr>
      <vt:lpstr>Présentation PowerPoint</vt:lpstr>
      <vt:lpstr>Our Product Principles</vt:lpstr>
      <vt:lpstr>Présentation PowerPoint</vt:lpstr>
      <vt:lpstr>Our Projects</vt:lpstr>
      <vt:lpstr>Our Latest Projects</vt:lpstr>
      <vt:lpstr>Présentation PowerPoint</vt:lpstr>
      <vt:lpstr>App Development</vt:lpstr>
      <vt:lpstr>Présentation PowerPoint</vt:lpstr>
      <vt:lpstr>Présentation PowerPoint</vt:lpstr>
      <vt:lpstr>Development Style</vt:lpstr>
      <vt:lpstr>Mobile Features</vt:lpstr>
      <vt:lpstr>Présentation PowerPoint</vt:lpstr>
      <vt:lpstr>Présentation PowerPoint</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Présentation PowerPoint</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Présentation PowerPoint</vt:lpstr>
      <vt:lpstr>Key Takeaways</vt:lpstr>
      <vt:lpstr>Key Takeaways</vt:lpstr>
      <vt:lpstr>Présentation PowerPoint</vt:lpstr>
      <vt:lpstr>Présentation PowerPoint</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Houssam Eddine Abou El Haoul</cp:lastModifiedBy>
  <cp:revision>355</cp:revision>
  <dcterms:created xsi:type="dcterms:W3CDTF">2015-08-02T15:43:04Z</dcterms:created>
  <dcterms:modified xsi:type="dcterms:W3CDTF">2024-06-21T16:19:32Z</dcterms:modified>
</cp:coreProperties>
</file>