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Thank you and a reminder!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Homework, questions?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procedural Python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Exceptions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&amp;</a:t>
            </a:r>
            <a:r>
              <a:rPr lang="en-US" dirty="0" smtClean="0">
                <a:latin typeface="Calibri" charset="0"/>
              </a:rPr>
              <a:t> asserts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Testing tests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Units of 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Using </a:t>
            </a:r>
            <a:r>
              <a:rPr lang="en-US" dirty="0" err="1" smtClean="0">
                <a:latin typeface="Calibri" charset="0"/>
              </a:rPr>
              <a:t>nosetests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14214</TotalTime>
  <Words>80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宋体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519</cp:revision>
  <dcterms:created xsi:type="dcterms:W3CDTF">2015-01-21T04:58:27Z</dcterms:created>
  <dcterms:modified xsi:type="dcterms:W3CDTF">2017-01-30T18:20:37Z</dcterms:modified>
</cp:coreProperties>
</file>