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A978-5858-A6B8-1FAF-5E82AD973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D8741-1026-6B52-9B3E-48F1E6CED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4F872-D119-1979-AD20-217D963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263B-B5D0-2765-ACC9-6D9A494B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E7825-D59E-A9B0-062B-35311E15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5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AF0AB-F0C9-9620-32AD-340BD4B4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D6BC8-1FDA-8AAE-561C-23183BCC9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82377-5F7B-F6C2-54A2-5B319D0B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BC57E-3DF9-0FC6-31B6-F35F616BD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D7CCC-12EA-6FE0-B728-FA353508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23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8A8746-1684-A821-7D51-BC7D6D077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5BC13-DC5F-498D-7C2F-67614BF6A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EFC1E-A51D-7E9E-1A84-28C934A9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DD73-240D-FA0A-1B32-9505A0748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353E2-7345-6167-D563-C7D051802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1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15E7-6887-A797-7D58-2B3973E8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DC7DC-FCEE-A01C-00DD-19893ED9D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65B49-7963-F480-DF4B-FBD5789E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54136-5368-89DE-C49C-4D3A0F87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E8B92-D65F-2A6E-4737-AFFF0253A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16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9C9EA-513E-0639-D22B-81C092999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423A-ED97-3AF2-0DF9-09076F941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94720-8C09-8916-76F7-E3F11B82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83451-FC1A-30F8-C41F-8C94974DD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F4086-A3E9-18E6-AD42-E37A81B99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38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F029-A4E9-FAF6-89E1-4657434B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B9FE2-B6F7-9AC9-5105-C338F9591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3BCD2-891E-69D7-D0A3-AD8D8625E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2E75DA-4DC5-73C9-B54C-7DB620A9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B7451-18B5-CD97-6700-A9CD7236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70DE1-1C13-12EF-5686-736A150B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89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378A-B382-6B52-E04B-0AAF970E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EAA90-D342-D27B-4667-BC4594B4B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1E2DC-FB1A-A4F1-D77A-06E65E575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76EAE-024D-2820-BE3F-D5FFEC25D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3B38D-20BB-A0DE-B137-F699E0127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B4EB43-DD24-5B6B-3BB0-34F02B31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6D0E00-15D6-BF12-A53E-80C9078E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7D32C-6228-54E0-183B-3C789C47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9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1053-B91A-B394-A6A6-3F242C8A8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F9325-A77B-8182-7433-59633F333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497A7D-B9DD-0027-FA2F-DF851DADF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47934F-6FF6-0364-0D34-5E054F93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50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2DAF7-54DD-20D5-EBFE-2C56F771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413A8-A743-5600-B3E5-E4501026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11156-262F-F5DC-3B58-64E11A8C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65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AEECC-CF55-71C8-42EA-C2906637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3AF1-E700-EB65-9BFC-BF948964A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1BA4-CA47-9F87-2AB5-8B7CBAD7F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F6858-FFC5-6930-9821-7DEA8914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68BEB-3D74-0620-3582-B33F62058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2D25C-99BC-FEF7-3D70-8DA6C47F3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10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D7C2-6AF7-5CC4-A2D3-CED4257E1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647B7-537B-749D-5574-35CD20BCD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BEDCB-F69F-FE6C-7BF9-CE8FDCF7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19E4-F6AC-B36A-BAE7-39D751617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662A-06C2-F9A9-733A-EF426D52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F29E6-C759-C1C6-C771-5E507AC6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814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DB6F56-AFD8-F57A-139E-EDDD467B9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02A89-2AB1-42F0-29BE-BD005979C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FE5F-65E1-8AC5-D5F9-44FE965BC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19D35-09A2-4A56-A47A-7631A1897646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D8D7-1232-FFFD-9371-A78AF7E6C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35400-23E1-44C8-EAC9-BB64DACCEA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06E2C7-0254-48A3-8B45-0F73C25F8C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16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3E03-4353-CC8B-21F2-2F53BB8AD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Hello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15E47-E2A2-618C-2043-71DF4F112E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662220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Fayaz Ahmed Syed</dc:creator>
  <cp:lastModifiedBy>Fayaz Ahmed Syed</cp:lastModifiedBy>
  <cp:revision>1</cp:revision>
  <dcterms:created xsi:type="dcterms:W3CDTF">2025-08-16T06:34:01Z</dcterms:created>
  <dcterms:modified xsi:type="dcterms:W3CDTF">2025-08-16T06:34:16Z</dcterms:modified>
</cp:coreProperties>
</file>