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7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9" r:id="rId21"/>
    <p:sldId id="263" r:id="rId22"/>
    <p:sldId id="261" r:id="rId23"/>
    <p:sldId id="26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6" Type="http://schemas.openxmlformats.org/officeDocument/2006/relationships/viewProps" Target="viewProps.xml"></Relationship><Relationship Id="rId27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fImage13512809641.png"></Relationship><Relationship Id="rId4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337507948467.png"></Relationship><Relationship Id="rId3" Type="http://schemas.openxmlformats.org/officeDocument/2006/relationships/image" Target="../media/fImage1181635956334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559581446500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448411299169.png"></Relationship><Relationship Id="rId3" Type="http://schemas.openxmlformats.org/officeDocument/2006/relationships/image" Target="../media/fImage501411655724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C:/Users/s_dai/AppData/Roaming/PolarisOffice/ETemp/3884_18935136/fImage135128096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12700" y="0"/>
            <a:ext cx="10196195" cy="609473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4" descr="C:/Users/s_dai/AppData/Roaming/PolarisOffice/ETemp/3884_18935136/fImage33750794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26035" y="0"/>
            <a:ext cx="4084320" cy="6858635"/>
          </a:xfrm>
          <a:prstGeom prst="rect"/>
          <a:noFill/>
        </p:spPr>
      </p:pic>
      <p:pic>
        <p:nvPicPr>
          <p:cNvPr id="3" name="그림 5" descr="C:/Users/s_dai/AppData/Roaming/PolarisOffice/ETemp/3884_18935136/fImage11816359563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53840" y="0"/>
            <a:ext cx="4084320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67"/>
          <p:cNvGrpSpPr/>
          <p:nvPr/>
        </p:nvGrpSpPr>
        <p:grpSpPr>
          <a:xfrm rot="0">
            <a:off x="7593965" y="628015"/>
            <a:ext cx="4445000" cy="6186170"/>
            <a:chOff x="7593965" y="628015"/>
            <a:chExt cx="4445000" cy="6186170"/>
          </a:xfrm>
        </p:grpSpPr>
        <p:sp>
          <p:nvSpPr>
            <p:cNvPr id="2" name="도형 44"/>
            <p:cNvSpPr>
              <a:spLocks/>
            </p:cNvSpPr>
            <p:nvPr/>
          </p:nvSpPr>
          <p:spPr>
            <a:xfrm rot="0">
              <a:off x="7593965" y="628015"/>
              <a:ext cx="4366260" cy="6186170"/>
            </a:xfrm>
            <a:prstGeom prst="rect"/>
            <a:solidFill>
              <a:schemeClr val="bg1"/>
            </a:solidFill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" name="도형 45"/>
            <p:cNvSpPr>
              <a:spLocks/>
            </p:cNvSpPr>
            <p:nvPr/>
          </p:nvSpPr>
          <p:spPr>
            <a:xfrm rot="0">
              <a:off x="8217535" y="643890"/>
              <a:ext cx="3112770" cy="6096000"/>
            </a:xfrm>
            <a:prstGeom prst="rect"/>
            <a:solidFill>
              <a:schemeClr val="bg1"/>
            </a:solidFill>
            <a:ln w="28575" cap="flat" cmpd="sng">
              <a:solidFill>
                <a:srgbClr val="41719C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" name="도형 46"/>
            <p:cNvSpPr>
              <a:spLocks/>
            </p:cNvSpPr>
            <p:nvPr/>
          </p:nvSpPr>
          <p:spPr>
            <a:xfrm rot="0">
              <a:off x="8225155" y="668020"/>
              <a:ext cx="3102610" cy="1301750"/>
            </a:xfrm>
            <a:prstGeom prst="rect"/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sz="180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Header</a:t>
              </a: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도형 47"/>
            <p:cNvSpPr>
              <a:spLocks/>
            </p:cNvSpPr>
            <p:nvPr/>
          </p:nvSpPr>
          <p:spPr>
            <a:xfrm rot="0">
              <a:off x="8225155" y="1977390"/>
              <a:ext cx="3102610" cy="508000"/>
            </a:xfrm>
            <a:prstGeom prst="rect"/>
            <a:solidFill>
              <a:srgbClr val="00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sz="180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menu</a:t>
              </a: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도형 48"/>
            <p:cNvSpPr>
              <a:spLocks/>
            </p:cNvSpPr>
            <p:nvPr/>
          </p:nvSpPr>
          <p:spPr>
            <a:xfrm rot="0">
              <a:off x="8225155" y="2508885"/>
              <a:ext cx="3102610" cy="308610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도형 49"/>
            <p:cNvSpPr>
              <a:spLocks/>
            </p:cNvSpPr>
            <p:nvPr/>
          </p:nvSpPr>
          <p:spPr>
            <a:xfrm rot="0">
              <a:off x="8230870" y="5593080"/>
              <a:ext cx="3098800" cy="1130300"/>
            </a:xfrm>
            <a:prstGeom prst="rect"/>
            <a:solidFill>
              <a:srgbClr val="003A9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sz="1800">
                  <a:latin typeface="맑은 고딕" charset="0"/>
                  <a:ea typeface="맑은 고딕" charset="0"/>
                </a:rPr>
                <a:t>footer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도형 50"/>
            <p:cNvSpPr>
              <a:spLocks/>
            </p:cNvSpPr>
            <p:nvPr/>
          </p:nvSpPr>
          <p:spPr>
            <a:xfrm rot="0">
              <a:off x="8217535" y="2509520"/>
              <a:ext cx="3107690" cy="1498600"/>
            </a:xfrm>
            <a:prstGeom prst="rect"/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sz="180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contents</a:t>
              </a: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도형 51"/>
            <p:cNvSpPr>
              <a:spLocks/>
            </p:cNvSpPr>
            <p:nvPr/>
          </p:nvSpPr>
          <p:spPr>
            <a:xfrm rot="0">
              <a:off x="8230870" y="4015105"/>
              <a:ext cx="3102610" cy="1563370"/>
            </a:xfrm>
            <a:prstGeom prst="rect"/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sz="180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images</a:t>
              </a: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1" name="도형 53"/>
            <p:cNvCxnSpPr/>
            <p:nvPr/>
          </p:nvCxnSpPr>
          <p:spPr>
            <a:xfrm rot="0">
              <a:off x="11346815" y="1380490"/>
              <a:ext cx="170180" cy="1270"/>
            </a:xfrm>
            <a:prstGeom prst="straightConnector1"/>
            <a:ln w="6350" cap="flat" cmpd="sng">
              <a:prstDash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텍스트 상자 54"/>
            <p:cNvSpPr txBox="1">
              <a:spLocks/>
            </p:cNvSpPr>
            <p:nvPr/>
          </p:nvSpPr>
          <p:spPr>
            <a:xfrm rot="0">
              <a:off x="11438255" y="1200150"/>
              <a:ext cx="600710" cy="347980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sz="1800">
                  <a:latin typeface="맑은 고딕" charset="0"/>
                  <a:ea typeface="맑은 고딕" charset="0"/>
                </a:rPr>
                <a:t>body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3" name="텍스트 상자 62"/>
          <p:cNvSpPr txBox="1">
            <a:spLocks/>
          </p:cNvSpPr>
          <p:nvPr/>
        </p:nvSpPr>
        <p:spPr>
          <a:xfrm rot="0">
            <a:off x="7595870" y="69215"/>
            <a:ext cx="285559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작은 화면에서의 레이아웃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16" name="그룹 83"/>
          <p:cNvGrpSpPr/>
          <p:nvPr/>
        </p:nvGrpSpPr>
        <p:grpSpPr>
          <a:xfrm rot="0">
            <a:off x="189865" y="623570"/>
            <a:ext cx="6885305" cy="5401310"/>
            <a:chOff x="189865" y="623570"/>
            <a:chExt cx="6885305" cy="5401310"/>
          </a:xfrm>
        </p:grpSpPr>
        <p:sp>
          <p:nvSpPr>
            <p:cNvPr id="17" name="도형 69"/>
            <p:cNvSpPr>
              <a:spLocks/>
            </p:cNvSpPr>
            <p:nvPr/>
          </p:nvSpPr>
          <p:spPr>
            <a:xfrm rot="0">
              <a:off x="189865" y="624205"/>
              <a:ext cx="6885305" cy="5400675"/>
            </a:xfrm>
            <a:prstGeom prst="rect"/>
            <a:solidFill>
              <a:schemeClr val="bg1"/>
            </a:solidFill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도형 70"/>
            <p:cNvSpPr>
              <a:spLocks/>
            </p:cNvSpPr>
            <p:nvPr/>
          </p:nvSpPr>
          <p:spPr>
            <a:xfrm rot="0">
              <a:off x="1179195" y="623570"/>
              <a:ext cx="4907280" cy="5322570"/>
            </a:xfrm>
            <a:prstGeom prst="rect"/>
            <a:solidFill>
              <a:schemeClr val="bg1"/>
            </a:solidFill>
            <a:ln w="28575" cap="flat" cmpd="sng">
              <a:solidFill>
                <a:srgbClr val="41719C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도형 71"/>
            <p:cNvSpPr>
              <a:spLocks/>
            </p:cNvSpPr>
            <p:nvPr/>
          </p:nvSpPr>
          <p:spPr>
            <a:xfrm rot="0">
              <a:off x="1185545" y="659765"/>
              <a:ext cx="4893310" cy="1136650"/>
            </a:xfrm>
            <a:prstGeom prst="rect"/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sz="180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Header</a:t>
              </a: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도형 72"/>
            <p:cNvSpPr>
              <a:spLocks/>
            </p:cNvSpPr>
            <p:nvPr/>
          </p:nvSpPr>
          <p:spPr>
            <a:xfrm rot="0">
              <a:off x="1185545" y="1802765"/>
              <a:ext cx="4893310" cy="443230"/>
            </a:xfrm>
            <a:prstGeom prst="rect"/>
            <a:solidFill>
              <a:srgbClr val="00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sz="180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menu</a:t>
              </a: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도형 73"/>
            <p:cNvSpPr>
              <a:spLocks/>
            </p:cNvSpPr>
            <p:nvPr/>
          </p:nvSpPr>
          <p:spPr>
            <a:xfrm rot="0">
              <a:off x="1185545" y="2252980"/>
              <a:ext cx="4893310" cy="269367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2" name="도형 74"/>
            <p:cNvSpPr>
              <a:spLocks/>
            </p:cNvSpPr>
            <p:nvPr/>
          </p:nvSpPr>
          <p:spPr>
            <a:xfrm rot="0">
              <a:off x="1193165" y="4945380"/>
              <a:ext cx="4885690" cy="986790"/>
            </a:xfrm>
            <a:prstGeom prst="rect"/>
            <a:solidFill>
              <a:srgbClr val="003A9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sz="1800">
                  <a:latin typeface="맑은 고딕" charset="0"/>
                  <a:ea typeface="맑은 고딕" charset="0"/>
                </a:rPr>
                <a:t>footer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도형 75"/>
            <p:cNvSpPr>
              <a:spLocks/>
            </p:cNvSpPr>
            <p:nvPr/>
          </p:nvSpPr>
          <p:spPr>
            <a:xfrm rot="0">
              <a:off x="1178560" y="2266950"/>
              <a:ext cx="3046730" cy="2665730"/>
            </a:xfrm>
            <a:prstGeom prst="rect"/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sz="180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contents</a:t>
              </a: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4" name="도형 76"/>
            <p:cNvSpPr>
              <a:spLocks/>
            </p:cNvSpPr>
            <p:nvPr/>
          </p:nvSpPr>
          <p:spPr>
            <a:xfrm rot="0">
              <a:off x="4237990" y="2266950"/>
              <a:ext cx="1833880" cy="2672080"/>
            </a:xfrm>
            <a:prstGeom prst="rect"/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sz="180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images</a:t>
              </a: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5" name="텍스트 상자 77"/>
            <p:cNvSpPr txBox="1">
              <a:spLocks/>
            </p:cNvSpPr>
            <p:nvPr/>
          </p:nvSpPr>
          <p:spPr>
            <a:xfrm rot="0">
              <a:off x="334645" y="859790"/>
              <a:ext cx="538480" cy="304800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non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sz="1800">
                  <a:latin typeface="맑은 고딕" charset="0"/>
                  <a:ea typeface="맑은 고딕" charset="0"/>
                </a:rPr>
                <a:t>html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6" name="도형 78"/>
            <p:cNvCxnSpPr/>
            <p:nvPr/>
          </p:nvCxnSpPr>
          <p:spPr>
            <a:xfrm rot="0">
              <a:off x="6092825" y="1431925"/>
              <a:ext cx="267970" cy="635"/>
            </a:xfrm>
            <a:prstGeom prst="straightConnector1"/>
            <a:ln w="6350" cap="flat" cmpd="sng">
              <a:prstDash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텍스트 상자 79"/>
            <p:cNvSpPr txBox="1">
              <a:spLocks/>
            </p:cNvSpPr>
            <p:nvPr/>
          </p:nvSpPr>
          <p:spPr>
            <a:xfrm rot="0">
              <a:off x="6360160" y="1281430"/>
              <a:ext cx="585470" cy="304800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non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sz="1800">
                  <a:latin typeface="맑은 고딕" charset="0"/>
                  <a:ea typeface="맑은 고딕" charset="0"/>
                </a:rPr>
                <a:t>body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8" name="도형 80"/>
            <p:cNvSpPr>
              <a:spLocks/>
            </p:cNvSpPr>
            <p:nvPr/>
          </p:nvSpPr>
          <p:spPr>
            <a:xfrm rot="0">
              <a:off x="1178560" y="2266950"/>
              <a:ext cx="4914900" cy="2672080"/>
            </a:xfrm>
            <a:prstGeom prst="rect"/>
            <a:noFill/>
            <a:ln w="28575" cap="flat" cmpd="sng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9" name="도형 81"/>
            <p:cNvCxnSpPr/>
            <p:nvPr/>
          </p:nvCxnSpPr>
          <p:spPr>
            <a:xfrm rot="0">
              <a:off x="6107430" y="3296285"/>
              <a:ext cx="195580" cy="635"/>
            </a:xfrm>
            <a:prstGeom prst="straightConnector1"/>
            <a:ln w="6350" cap="flat" cmpd="sng">
              <a:solidFill>
                <a:srgbClr val="FF0000">
                  <a:alpha val="100000"/>
                </a:srgbClr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텍스트 상자 82"/>
            <p:cNvSpPr txBox="1">
              <a:spLocks/>
            </p:cNvSpPr>
            <p:nvPr/>
          </p:nvSpPr>
          <p:spPr>
            <a:xfrm rot="0">
              <a:off x="6352540" y="3131820"/>
              <a:ext cx="568960" cy="304800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non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sz="1800">
                  <a:latin typeface="맑은 고딕" charset="0"/>
                  <a:ea typeface="맑은 고딕" charset="0"/>
                </a:rPr>
                <a:t>wrap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1" name="텍스트 상자 84"/>
          <p:cNvSpPr txBox="1">
            <a:spLocks/>
          </p:cNvSpPr>
          <p:nvPr/>
        </p:nvSpPr>
        <p:spPr>
          <a:xfrm rot="0">
            <a:off x="207645" y="78105"/>
            <a:ext cx="31692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큰 화면에서의 레이아웃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텍스트 상자 85"/>
          <p:cNvSpPr txBox="1">
            <a:spLocks/>
          </p:cNvSpPr>
          <p:nvPr/>
        </p:nvSpPr>
        <p:spPr>
          <a:xfrm rot="0">
            <a:off x="7719695" y="781685"/>
            <a:ext cx="456565" cy="56197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eaVert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html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5" descr="C:/Users/s_dai/AppData/Roaming/PolarisOffice/ETemp/3884_18935136/fImage55958144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7"/>
          <a:stretch>
            <a:fillRect/>
          </a:stretch>
        </p:blipFill>
        <p:spPr>
          <a:xfrm rot="0">
            <a:off x="3175" y="0"/>
            <a:ext cx="10431780" cy="6858635"/>
          </a:xfrm>
          <a:prstGeom prst="rect"/>
          <a:noFill/>
        </p:spPr>
      </p:pic>
      <p:sp>
        <p:nvSpPr>
          <p:cNvPr id="3" name="텍스트 상자 66"/>
          <p:cNvSpPr txBox="1">
            <a:spLocks/>
          </p:cNvSpPr>
          <p:nvPr/>
        </p:nvSpPr>
        <p:spPr>
          <a:xfrm rot="0">
            <a:off x="10521315" y="130175"/>
            <a:ext cx="1390015" cy="92392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body부분의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소스코드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0" descr="C:/Users/s_dai/AppData/Roaming/PolarisOffice/ETemp/3884_18935136/fImage44841129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74205" y="789940"/>
            <a:ext cx="5171440" cy="5530850"/>
          </a:xfrm>
          <a:prstGeom prst="rect"/>
          <a:noFill/>
        </p:spPr>
      </p:pic>
      <p:sp>
        <p:nvSpPr>
          <p:cNvPr id="3" name="텍스트 상자 64"/>
          <p:cNvSpPr txBox="1">
            <a:spLocks/>
          </p:cNvSpPr>
          <p:nvPr/>
        </p:nvSpPr>
        <p:spPr>
          <a:xfrm rot="0">
            <a:off x="8437880" y="226060"/>
            <a:ext cx="195326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작은 화면의 style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" name="그림 86" descr="C:/Users/s_dai/AppData/Roaming/PolarisOffice/ETemp/3884_18935136/fImage50141165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75" y="789940"/>
            <a:ext cx="5761355" cy="5530850"/>
          </a:xfrm>
          <a:prstGeom prst="rect"/>
          <a:noFill/>
        </p:spPr>
      </p:pic>
      <p:sp>
        <p:nvSpPr>
          <p:cNvPr id="5" name="텍스트 상자 87"/>
          <p:cNvSpPr txBox="1">
            <a:spLocks/>
          </p:cNvSpPr>
          <p:nvPr/>
        </p:nvSpPr>
        <p:spPr>
          <a:xfrm rot="0">
            <a:off x="164465" y="225425"/>
            <a:ext cx="172466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큰 화면의 style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88"/>
          <p:cNvSpPr txBox="1">
            <a:spLocks/>
          </p:cNvSpPr>
          <p:nvPr/>
        </p:nvSpPr>
        <p:spPr>
          <a:xfrm rot="0">
            <a:off x="107950" y="6407785"/>
            <a:ext cx="471043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두 화면의 기준은 가로 700px을 기준으로 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840105" y="338455"/>
            <a:ext cx="5158105" cy="45656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rtl="0"/>
            <a:r>
              <a:rPr lang="ko-KR" altLang="en-US"/>
              <a:t>발생한 문제</a:t>
            </a:r>
            <a:endParaRPr lang="ko-KR" altLang="en-US"/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840105" y="1258570"/>
            <a:ext cx="5158105" cy="4932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2000">
                <a:solidFill>
                  <a:schemeClr val="tx1"/>
                </a:solidFill>
              </a:rPr>
              <a:t>1. 배경 그라데이션이 반복되는 현상</a:t>
            </a:r>
            <a:endParaRPr lang="ko-KR" altLang="en-US" sz="2000">
              <a:solidFill>
                <a:schemeClr val="tx1"/>
              </a:solidFill>
            </a:endParaRPr>
          </a:p>
          <a:p>
            <a:pPr marL="228600" indent="-228600" latinLnBrk="0">
              <a:buFontTx/>
              <a:buNone/>
            </a:pPr>
            <a:endParaRPr lang="ko-KR" altLang="en-US" sz="2000">
              <a:solidFill>
                <a:schemeClr val="tx1"/>
              </a:solidFill>
            </a:endParaRPr>
          </a:p>
          <a:p>
            <a:pPr marL="228600" indent="-228600" latinLnBrk="0">
              <a:buFontTx/>
              <a:buNone/>
            </a:pPr>
            <a:r>
              <a:rPr lang="ko-KR" altLang="en-US" sz="2000">
                <a:solidFill>
                  <a:schemeClr val="tx1"/>
                </a:solidFill>
              </a:rPr>
              <a:t>2. 배경 그라데이션을 위해 추가적인 공간을 만들어야 하는 상황</a:t>
            </a:r>
            <a:endParaRPr lang="ko-KR" altLang="en-US" sz="2000">
              <a:solidFill>
                <a:schemeClr val="tx1"/>
              </a:solidFill>
            </a:endParaRPr>
          </a:p>
          <a:p>
            <a:pPr marL="228600" indent="-228600" latinLnBrk="0">
              <a:buFontTx/>
              <a:buNone/>
            </a:pPr>
            <a:r>
              <a:rPr lang="ko-KR" altLang="en-US" sz="2000">
                <a:solidFill>
                  <a:schemeClr val="tx1"/>
                </a:solidFill>
              </a:rPr>
              <a:t>3. 작은 화면에서 메뉴의 글자간격이 좁아 border가 겹치는 문제</a:t>
            </a:r>
            <a:endParaRPr lang="ko-KR" altLang="en-US" sz="2000">
              <a:solidFill>
                <a:schemeClr val="tx1"/>
              </a:solidFill>
            </a:endParaRPr>
          </a:p>
          <a:p>
            <a:pPr marL="228600" indent="-228600" latinLnBrk="0">
              <a:buFontTx/>
              <a:buNone/>
            </a:pPr>
            <a:r>
              <a:rPr lang="ko-KR" altLang="en-US" sz="2000">
                <a:solidFill>
                  <a:schemeClr val="tx1"/>
                </a:solidFill>
              </a:rPr>
              <a:t>4. header의 글자가 &lt;h1&gt;태그를 사용했음에도 작은 문제</a:t>
            </a:r>
            <a:endParaRPr lang="ko-KR" altLang="en-US" sz="2000">
              <a:solidFill>
                <a:schemeClr val="tx1"/>
              </a:solidFill>
            </a:endParaRPr>
          </a:p>
          <a:p>
            <a:pPr marL="228600" indent="-228600" latinLnBrk="0">
              <a:buFontTx/>
              <a:buNone/>
            </a:pPr>
            <a:r>
              <a:rPr lang="ko-KR" altLang="en-US" sz="2000">
                <a:solidFill>
                  <a:schemeClr val="tx1"/>
                </a:solidFill>
              </a:rPr>
              <a:t>5. 작은 화면에서의 글자크기가 조금 작다는 느낌</a:t>
            </a:r>
            <a:endParaRPr lang="ko-KR" altLang="en-US" sz="2000">
              <a:solidFill>
                <a:schemeClr val="tx1"/>
              </a:solidFill>
            </a:endParaRPr>
          </a:p>
          <a:p>
            <a:pPr marL="228600" indent="-228600" latinLnBrk="0">
              <a:buFontTx/>
              <a:buNone/>
            </a:pP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146165" y="330200"/>
            <a:ext cx="5184140" cy="46482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rtl="0"/>
            <a:r>
              <a:rPr lang="ko-KR" altLang="en-US"/>
              <a:t>해결방법</a:t>
            </a:r>
            <a:endParaRPr lang="ko-KR" altLang="en-US"/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72200" y="1267460"/>
            <a:ext cx="5184140" cy="492315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2000">
                <a:solidFill>
                  <a:schemeClr val="tx1"/>
                </a:solidFill>
              </a:rPr>
              <a:t>1. background-repeat : no-repeat를 사용</a:t>
            </a:r>
            <a:endParaRPr lang="ko-KR" altLang="en-US" sz="2000">
              <a:solidFill>
                <a:schemeClr val="tx1"/>
              </a:solidFill>
            </a:endParaRPr>
          </a:p>
          <a:p>
            <a:pPr marL="228600" indent="-228600" latinLnBrk="0">
              <a:buFontTx/>
              <a:buNone/>
            </a:pPr>
            <a:endParaRPr lang="ko-KR" altLang="en-US" sz="2000">
              <a:solidFill>
                <a:schemeClr val="tx1"/>
              </a:solidFill>
            </a:endParaRPr>
          </a:p>
          <a:p>
            <a:pPr marL="228600" indent="-228600" latinLnBrk="0">
              <a:buFontTx/>
              <a:buNone/>
            </a:pPr>
            <a:r>
              <a:rPr lang="ko-KR" altLang="en-US" sz="2000">
                <a:solidFill>
                  <a:schemeClr val="tx1"/>
                </a:solidFill>
              </a:rPr>
              <a:t>2. html영역 자체에 배경 그라데이션 삽입</a:t>
            </a:r>
            <a:r>
              <a:rPr lang="ko-KR" altLang="en-US" sz="2000">
                <a:solidFill>
                  <a:schemeClr val="tx1"/>
                </a:solidFill>
              </a:rPr>
              <a:t/>
            </a:r>
            <a:br>
              <a:rPr lang="ko-KR" altLang="en-US" sz="2000">
                <a:solidFill>
                  <a:schemeClr val="tx1"/>
                </a:solidFill>
              </a:rPr>
            </a:br>
            <a:endParaRPr lang="ko-KR" altLang="en-US" sz="2000">
              <a:solidFill>
                <a:schemeClr val="tx1"/>
              </a:solidFill>
            </a:endParaRPr>
          </a:p>
          <a:p>
            <a:pPr marL="228600" indent="-228600" latinLnBrk="0">
              <a:buFontTx/>
              <a:buNone/>
            </a:pPr>
            <a:r>
              <a:rPr lang="ko-KR" altLang="en-US" sz="2000">
                <a:solidFill>
                  <a:schemeClr val="tx1"/>
                </a:solidFill>
              </a:rPr>
              <a:t>3. menu의 li를 block태그로 변경함</a:t>
            </a:r>
            <a:r>
              <a:rPr lang="ko-KR" altLang="en-US" sz="2000">
                <a:solidFill>
                  <a:schemeClr val="tx1"/>
                </a:solidFill>
              </a:rPr>
              <a:t/>
            </a:r>
            <a:br>
              <a:rPr lang="ko-KR" altLang="en-US" sz="2000">
                <a:solidFill>
                  <a:schemeClr val="tx1"/>
                </a:solidFill>
              </a:rPr>
            </a:br>
            <a:endParaRPr lang="ko-KR" altLang="en-US" sz="2000">
              <a:solidFill>
                <a:schemeClr val="tx1"/>
              </a:solidFill>
            </a:endParaRPr>
          </a:p>
          <a:p>
            <a:pPr marL="228600" indent="-228600" latinLnBrk="0">
              <a:buFontTx/>
              <a:buNone/>
            </a:pPr>
            <a:r>
              <a:rPr lang="ko-KR" altLang="en-US" sz="2000">
                <a:solidFill>
                  <a:schemeClr val="tx1"/>
                </a:solidFill>
              </a:rPr>
              <a:t>4. 폰트 사이즈를 90px로 조정</a:t>
            </a:r>
            <a:r>
              <a:rPr lang="ko-KR" altLang="en-US" sz="2000">
                <a:solidFill>
                  <a:schemeClr val="tx1"/>
                </a:solidFill>
              </a:rPr>
              <a:t/>
            </a:r>
            <a:br>
              <a:rPr lang="ko-KR" altLang="en-US" sz="2000">
                <a:solidFill>
                  <a:schemeClr val="tx1"/>
                </a:solidFill>
              </a:rPr>
            </a:br>
            <a:endParaRPr lang="ko-KR" altLang="en-US" sz="2000">
              <a:solidFill>
                <a:schemeClr val="tx1"/>
              </a:solidFill>
            </a:endParaRPr>
          </a:p>
          <a:p>
            <a:pPr marL="228600" indent="-228600" latinLnBrk="0">
              <a:buFontTx/>
              <a:buNone/>
            </a:pPr>
            <a:r>
              <a:rPr lang="ko-KR" altLang="en-US" sz="2000">
                <a:solidFill>
                  <a:schemeClr val="tx1"/>
                </a:solidFill>
              </a:rPr>
              <a:t>5. 모든 폰트 사이즈를 120%로 조정</a:t>
            </a:r>
            <a:endParaRPr lang="ko-KR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6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jk j</cp:lastModifiedBy>
  <dc:title>PowerPoint 프레젠테이션</dc:title>
  <cp:version>9.104.123.46490</cp:version>
</cp:coreProperties>
</file>