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4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1138782841.png"></Relationship><Relationship Id="rId4" Type="http://schemas.openxmlformats.org/officeDocument/2006/relationships/image" Target="../media/fImage108237988467.png"></Relationship><Relationship Id="rId5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91341006334.png"></Relationship><Relationship Id="rId3" Type="http://schemas.openxmlformats.org/officeDocument/2006/relationships/image" Target="../media/fImage295461016500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57311109169.png"></Relationship><Relationship Id="rId3" Type="http://schemas.openxmlformats.org/officeDocument/2006/relationships/image" Target="../media/fImage274201135724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16141211478.png"></Relationship><Relationship Id="rId3" Type="http://schemas.openxmlformats.org/officeDocument/2006/relationships/image" Target="../media/fImage263291229358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s_dai/AppData/Roaming/PolarisOffice/ETemp/3432_13377664/fImage11387828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49140" y="77470"/>
            <a:ext cx="5747385" cy="3178810"/>
          </a:xfrm>
          <a:prstGeom prst="rect"/>
          <a:noFill/>
        </p:spPr>
      </p:pic>
      <p:sp>
        <p:nvSpPr>
          <p:cNvPr id="3" name="텍스트 상자 3"/>
          <p:cNvSpPr txBox="1">
            <a:spLocks/>
          </p:cNvSpPr>
          <p:nvPr/>
        </p:nvSpPr>
        <p:spPr>
          <a:xfrm rot="0">
            <a:off x="1214755" y="77470"/>
            <a:ext cx="1860550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가위바위보 선택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페이지 디자인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" name="그림 4" descr="C:/Users/s_dai/AppData/Roaming/PolarisOffice/ETemp/3432_13377664/fImage10823798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48505" y="3533140"/>
            <a:ext cx="5739130" cy="3169285"/>
          </a:xfrm>
          <a:prstGeom prst="rect"/>
          <a:noFill/>
        </p:spPr>
      </p:pic>
      <p:sp>
        <p:nvSpPr>
          <p:cNvPr id="5" name="텍스트 상자 5"/>
          <p:cNvSpPr txBox="1">
            <a:spLocks/>
          </p:cNvSpPr>
          <p:nvPr/>
        </p:nvSpPr>
        <p:spPr>
          <a:xfrm rot="0">
            <a:off x="1214120" y="3533140"/>
            <a:ext cx="1631950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결과출력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페이지 디자인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C:/Users/s_dai/AppData/Roaming/PolarisOffice/ETemp/3432_13377664/fImage29134100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15110" y="31750"/>
            <a:ext cx="5134610" cy="6830060"/>
          </a:xfrm>
          <a:prstGeom prst="rect"/>
          <a:noFill/>
        </p:spPr>
      </p:pic>
      <p:pic>
        <p:nvPicPr>
          <p:cNvPr id="3" name="그림 7" descr="C:/Users/s_dai/AppData/Roaming/PolarisOffice/ETemp/3432_13377664/fImage29546101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50710" y="36195"/>
            <a:ext cx="5201285" cy="6715760"/>
          </a:xfrm>
          <a:prstGeom prst="rect"/>
          <a:noFill/>
        </p:spPr>
      </p:pic>
      <p:sp>
        <p:nvSpPr>
          <p:cNvPr id="4" name="텍스트 상자 8"/>
          <p:cNvSpPr txBox="1">
            <a:spLocks/>
          </p:cNvSpPr>
          <p:nvPr/>
        </p:nvSpPr>
        <p:spPr>
          <a:xfrm rot="0">
            <a:off x="129540" y="772795"/>
            <a:ext cx="1322705" cy="92392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가위바위보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객체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자바코드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9"/>
          <p:cNvSpPr txBox="1">
            <a:spLocks/>
          </p:cNvSpPr>
          <p:nvPr/>
        </p:nvSpPr>
        <p:spPr>
          <a:xfrm rot="0">
            <a:off x="4791710" y="2752090"/>
            <a:ext cx="1322705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가위바위보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결과 출력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0"/>
          <p:cNvSpPr txBox="1">
            <a:spLocks/>
          </p:cNvSpPr>
          <p:nvPr/>
        </p:nvSpPr>
        <p:spPr>
          <a:xfrm rot="0">
            <a:off x="10417175" y="494665"/>
            <a:ext cx="1322705" cy="9239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가위바위보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이미지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경로 선택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1"/>
          <p:cNvSpPr txBox="1">
            <a:spLocks/>
          </p:cNvSpPr>
          <p:nvPr/>
        </p:nvSpPr>
        <p:spPr>
          <a:xfrm rot="0">
            <a:off x="10426065" y="2430780"/>
            <a:ext cx="1403350" cy="9239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가위바위보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결과 이미지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경로 선택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2" descr="C:/Users/s_dai/AppData/Roaming/PolarisOffice/ETemp/3432_13377664/fImage25731110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015" y="730885"/>
            <a:ext cx="6816725" cy="3766820"/>
          </a:xfrm>
          <a:prstGeom prst="rect"/>
          <a:noFill/>
        </p:spPr>
      </p:pic>
      <p:sp>
        <p:nvSpPr>
          <p:cNvPr id="3" name="텍스트 상자 14"/>
          <p:cNvSpPr txBox="1">
            <a:spLocks/>
          </p:cNvSpPr>
          <p:nvPr/>
        </p:nvSpPr>
        <p:spPr>
          <a:xfrm rot="0">
            <a:off x="182245" y="165100"/>
            <a:ext cx="177673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선택 페이지 jsp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" name="그림 15" descr="C:/Users/s_dai/AppData/Roaming/PolarisOffice/ETemp/3432_13377664/fImage27420113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28735" y="737870"/>
            <a:ext cx="2721610" cy="6120765"/>
          </a:xfrm>
          <a:prstGeom prst="rect"/>
          <a:noFill/>
        </p:spPr>
      </p:pic>
      <p:sp>
        <p:nvSpPr>
          <p:cNvPr id="5" name="텍스트 상자 16"/>
          <p:cNvSpPr txBox="1">
            <a:spLocks/>
          </p:cNvSpPr>
          <p:nvPr/>
        </p:nvSpPr>
        <p:spPr>
          <a:xfrm rot="0">
            <a:off x="8933180" y="165100"/>
            <a:ext cx="195326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선택 페이지 style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8"/>
          <p:cNvSpPr txBox="1">
            <a:spLocks/>
          </p:cNvSpPr>
          <p:nvPr/>
        </p:nvSpPr>
        <p:spPr>
          <a:xfrm rot="0">
            <a:off x="182245" y="4705350"/>
            <a:ext cx="623062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각각의 이미지 밑에 값을 결과페이지로 넘겨주는 버튼 생성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6" descr="C:/Users/s_dai/AppData/Roaming/PolarisOffice/ETemp/3432_13377664/fImage21614121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80145" y="728980"/>
            <a:ext cx="3191510" cy="6077585"/>
          </a:xfrm>
          <a:prstGeom prst="rect"/>
          <a:noFill/>
        </p:spPr>
      </p:pic>
      <p:pic>
        <p:nvPicPr>
          <p:cNvPr id="3" name="그림 27" descr="C:/Users/s_dai/AppData/Roaming/PolarisOffice/ETemp/3432_13377664/fImage26329122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205" y="725805"/>
            <a:ext cx="5387975" cy="4457700"/>
          </a:xfrm>
          <a:prstGeom prst="rect"/>
          <a:noFill/>
        </p:spPr>
      </p:pic>
      <p:sp>
        <p:nvSpPr>
          <p:cNvPr id="4" name="텍스트 상자 28"/>
          <p:cNvSpPr txBox="1">
            <a:spLocks/>
          </p:cNvSpPr>
          <p:nvPr/>
        </p:nvSpPr>
        <p:spPr>
          <a:xfrm rot="0">
            <a:off x="182245" y="147320"/>
            <a:ext cx="169608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결과페이지 jsp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29"/>
          <p:cNvSpPr txBox="1">
            <a:spLocks/>
          </p:cNvSpPr>
          <p:nvPr/>
        </p:nvSpPr>
        <p:spPr>
          <a:xfrm rot="0">
            <a:off x="8776970" y="121920"/>
            <a:ext cx="195326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결과 페이지 style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30"/>
          <p:cNvSpPr txBox="1">
            <a:spLocks/>
          </p:cNvSpPr>
          <p:nvPr/>
        </p:nvSpPr>
        <p:spPr>
          <a:xfrm rot="0">
            <a:off x="182245" y="5347335"/>
            <a:ext cx="5235575" cy="92392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미리 생성한 java파일을 import하여 사용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함수를 통해 선택 이미지와 승패 이미지를 선택함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전 페이지로 돌아가는 버튼 생성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72200" y="1319530"/>
            <a:ext cx="5182235" cy="48583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1800">
                <a:solidFill>
                  <a:schemeClr val="tx1"/>
                </a:solidFill>
              </a:rPr>
              <a:t>1. java코드에서 미리 함수를 통해 입력한 값에 따라 그에 맞는 이미지 경로를 리턴받음</a:t>
            </a:r>
            <a:endParaRPr lang="ko-KR" altLang="en-US" sz="18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endParaRPr lang="ko-KR" altLang="en-US" sz="18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solidFill>
                  <a:schemeClr val="tx1"/>
                </a:solidFill>
              </a:rPr>
              <a:t>2. form을 사용하지 않고 각각 개별 버튼을 생성하여 그 값을 결과 페이지로 전송함</a:t>
            </a:r>
            <a:endParaRPr lang="ko-KR" altLang="en-US" sz="18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endParaRPr lang="ko-KR" altLang="en-US" sz="18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solidFill>
                  <a:schemeClr val="tx1"/>
                </a:solidFill>
              </a:rPr>
              <a:t>3. body에서 padding, margin을 모두 0으로 지정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302385"/>
            <a:ext cx="5182235" cy="4875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1800">
                <a:solidFill>
                  <a:schemeClr val="tx1"/>
                </a:solidFill>
              </a:rPr>
              <a:t>1. 가위 바위 보중 선택한 것의 이미지를 다음 페이지에서 출력하는 것</a:t>
            </a:r>
            <a:endParaRPr lang="ko-KR" altLang="en-US" sz="18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endParaRPr lang="ko-KR" altLang="en-US" sz="18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solidFill>
                  <a:schemeClr val="tx1"/>
                </a:solidFill>
              </a:rPr>
              <a:t>2. 값을 전달할 때 radio를 사용하면 선택후 제출 버튼을 눌러야하는 절차가 필요한 것</a:t>
            </a:r>
            <a:endParaRPr lang="ko-KR" altLang="en-US" sz="18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endParaRPr lang="ko-KR" altLang="en-US" sz="18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solidFill>
                  <a:schemeClr val="tx1"/>
                </a:solidFill>
              </a:rPr>
              <a:t>3. header에서 여백이 생기는 문제</a:t>
            </a:r>
            <a:endParaRPr lang="ko-KR" altLang="en-US" sz="18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endParaRPr lang="ko-KR" altLang="en-US" sz="18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66865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2500"/>
              <a:t>어려웠던 부분과 해결 방법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jk j</cp:lastModifiedBy>
  <dc:title>PowerPoint 프레젠테이션</dc:title>
  <cp:version>9.104.123.46490</cp:version>
</cp:coreProperties>
</file>