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1" r:id="rId4"/>
    <p:sldId id="263" r:id="rId5"/>
    <p:sldId id="265" r:id="rId6"/>
    <p:sldId id="270" r:id="rId7"/>
    <p:sldId id="272" r:id="rId8"/>
    <p:sldId id="27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36" autoAdjust="0"/>
    <p:restoredTop sz="94660"/>
  </p:normalViewPr>
  <p:slideViewPr>
    <p:cSldViewPr snapToGrid="0">
      <p:cViewPr varScale="1">
        <p:scale>
          <a:sx n="59" d="100"/>
          <a:sy n="59" d="100"/>
        </p:scale>
        <p:origin x="39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1FBBC2-A861-4D85-AD5F-2F12268FC512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4FE1B-3457-4443-A9C2-CB9D4BB7BF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824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E2E23-9A95-4DE1-ABA0-C0A8688A30CC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9F06-78EA-4226-95E8-61ABD07CA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829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E2E23-9A95-4DE1-ABA0-C0A8688A30CC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9F06-78EA-4226-95E8-61ABD07CA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533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E2E23-9A95-4DE1-ABA0-C0A8688A30CC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9F06-78EA-4226-95E8-61ABD07CA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943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E2E23-9A95-4DE1-ABA0-C0A8688A30CC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9F06-78EA-4226-95E8-61ABD07CA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75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E2E23-9A95-4DE1-ABA0-C0A8688A30CC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9F06-78EA-4226-95E8-61ABD07CA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3225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E2E23-9A95-4DE1-ABA0-C0A8688A30CC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9F06-78EA-4226-95E8-61ABD07CA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44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E2E23-9A95-4DE1-ABA0-C0A8688A30CC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9F06-78EA-4226-95E8-61ABD07CA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873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E2E23-9A95-4DE1-ABA0-C0A8688A30CC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9F06-78EA-4226-95E8-61ABD07CA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857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E2E23-9A95-4DE1-ABA0-C0A8688A30CC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9F06-78EA-4226-95E8-61ABD07CA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625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E2E23-9A95-4DE1-ABA0-C0A8688A30CC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9F06-78EA-4226-95E8-61ABD07CA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42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E2E23-9A95-4DE1-ABA0-C0A8688A30CC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9F06-78EA-4226-95E8-61ABD07CA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141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E2E23-9A95-4DE1-ABA0-C0A8688A30CC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79F06-78EA-4226-95E8-61ABD07CA4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583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662661" y="3709664"/>
            <a:ext cx="6089972" cy="1308423"/>
          </a:xfrm>
        </p:spPr>
        <p:txBody>
          <a:bodyPr>
            <a:normAutofit/>
          </a:bodyPr>
          <a:lstStyle/>
          <a:p>
            <a:r>
              <a:rPr lang="en-US" dirty="0" smtClean="0"/>
              <a:t>	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883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24000" y="76200"/>
            <a:ext cx="10244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 </a:t>
            </a:r>
            <a:r>
              <a:rPr lang="ru-RU" b="1" dirty="0" smtClean="0"/>
              <a:t>«</a:t>
            </a:r>
            <a:r>
              <a:rPr lang="ru-RU" dirty="0" smtClean="0"/>
              <a:t>муниципальное </a:t>
            </a:r>
            <a:r>
              <a:rPr lang="ru-RU" dirty="0"/>
              <a:t>бюджетное общеобразовательное учреждение средней </a:t>
            </a:r>
            <a:r>
              <a:rPr lang="ru-RU" dirty="0" smtClean="0"/>
              <a:t>школы № 10 г. Арзамас</a:t>
            </a:r>
            <a:r>
              <a:rPr lang="ru-RU" b="1" dirty="0" smtClean="0"/>
              <a:t>»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987543" y="1401340"/>
            <a:ext cx="62048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Индивидуальный проект на тему:</a:t>
            </a:r>
          </a:p>
          <a:p>
            <a:pPr algn="ctr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Трекер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событий на языке программирования Python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88628" y="5422530"/>
            <a:ext cx="4898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Выполнил: ученик 10 класса Денисов Михаил</a:t>
            </a:r>
          </a:p>
          <a:p>
            <a:r>
              <a:rPr lang="ru-RU" dirty="0" smtClean="0"/>
              <a:t>Руководитель: Лосева Наталья Александровна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439886" y="3841913"/>
            <a:ext cx="5649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Тип проекта - прикладной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000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97569" y="423773"/>
            <a:ext cx="11067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Целью </a:t>
            </a:r>
            <a:r>
              <a:rPr lang="ru-RU" sz="2000" dirty="0"/>
              <a:t>проекта выступает создание </a:t>
            </a:r>
            <a:r>
              <a:rPr lang="ru-RU" sz="2000" dirty="0" err="1"/>
              <a:t>трекера</a:t>
            </a:r>
            <a:r>
              <a:rPr lang="ru-RU" sz="2000" dirty="0"/>
              <a:t> событий с помощью языка программирования </a:t>
            </a:r>
            <a:r>
              <a:rPr lang="ru-RU" sz="2000" dirty="0" err="1"/>
              <a:t>Python</a:t>
            </a:r>
            <a:r>
              <a:rPr lang="ru-RU" sz="2000" dirty="0"/>
              <a:t>.</a:t>
            </a:r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597569" y="1050836"/>
            <a:ext cx="3269428" cy="698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/>
              <a:t>Задачи</a:t>
            </a:r>
            <a:endParaRPr lang="ru-RU" sz="2800" dirty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597569" y="1970973"/>
            <a:ext cx="7164198" cy="318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800" dirty="0" smtClean="0"/>
              <a:t>•</a:t>
            </a:r>
            <a:r>
              <a:rPr lang="ru-RU" sz="2000" dirty="0" smtClean="0"/>
              <a:t>изучить язык программирования Python;</a:t>
            </a:r>
            <a:br>
              <a:rPr lang="ru-RU" sz="2000" dirty="0" smtClean="0"/>
            </a:br>
            <a:r>
              <a:rPr lang="ru-RU" sz="2000" dirty="0" smtClean="0"/>
              <a:t>• прочитать документацию о модулях Python</a:t>
            </a:r>
            <a:br>
              <a:rPr lang="ru-RU" sz="2000" dirty="0" smtClean="0"/>
            </a:br>
            <a:r>
              <a:rPr lang="ru-RU" sz="2000" dirty="0" smtClean="0"/>
              <a:t>• выбрать нужные для моего проекта</a:t>
            </a:r>
            <a:br>
              <a:rPr lang="ru-RU" sz="2000" dirty="0" smtClean="0"/>
            </a:br>
            <a:r>
              <a:rPr lang="ru-RU" sz="2000" dirty="0" smtClean="0"/>
              <a:t>• подробнее изучить их</a:t>
            </a:r>
            <a:br>
              <a:rPr lang="ru-RU" sz="2000" dirty="0" smtClean="0"/>
            </a:br>
            <a:r>
              <a:rPr lang="ru-RU" sz="2000" dirty="0" smtClean="0"/>
              <a:t>• разработать </a:t>
            </a:r>
            <a:r>
              <a:rPr lang="ru-RU" sz="2000" dirty="0" err="1" smtClean="0"/>
              <a:t>визуал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• написать пробный вариант программы</a:t>
            </a:r>
            <a:br>
              <a:rPr lang="ru-RU" sz="2000" dirty="0" smtClean="0"/>
            </a:br>
            <a:r>
              <a:rPr lang="ru-RU" sz="2000" dirty="0" smtClean="0"/>
              <a:t>• исправить появившиеся ошибки и баги</a:t>
            </a:r>
            <a:br>
              <a:rPr lang="ru-RU" sz="2000" dirty="0" smtClean="0"/>
            </a:br>
            <a:r>
              <a:rPr lang="ru-RU" sz="2000" dirty="0" smtClean="0"/>
              <a:t>• довести программу до рабочего состояния</a:t>
            </a:r>
            <a:endParaRPr lang="ru-RU" sz="2000" dirty="0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597569" y="133508"/>
            <a:ext cx="10515600" cy="6627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7466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380" y="127619"/>
            <a:ext cx="11234056" cy="1325563"/>
          </a:xfrm>
        </p:spPr>
        <p:txBody>
          <a:bodyPr>
            <a:noAutofit/>
          </a:bodyPr>
          <a:lstStyle/>
          <a:p>
            <a:r>
              <a:rPr lang="ru-RU" dirty="0"/>
              <a:t> </a:t>
            </a:r>
            <a:br>
              <a:rPr lang="ru-RU" dirty="0"/>
            </a:br>
            <a:r>
              <a:rPr lang="ru-RU" dirty="0" smtClean="0"/>
              <a:t>Язык </a:t>
            </a:r>
            <a:r>
              <a:rPr lang="ru-RU" dirty="0"/>
              <a:t>программирования </a:t>
            </a:r>
            <a:r>
              <a:rPr lang="ru-RU" dirty="0" err="1"/>
              <a:t>Python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7511" y="1947553"/>
            <a:ext cx="10711543" cy="39307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Высокоуровневый </a:t>
            </a:r>
            <a:r>
              <a:rPr lang="ru-RU" dirty="0"/>
              <a:t>язык программирования, отличающийся эффективностью, простотой и универсальностью использования. </a:t>
            </a:r>
            <a:r>
              <a:rPr lang="ru-RU" sz="3600" dirty="0" smtClean="0"/>
              <a:t> </a:t>
            </a:r>
          </a:p>
          <a:p>
            <a:pPr marL="0" indent="0">
              <a:buNone/>
            </a:pPr>
            <a:r>
              <a:rPr lang="ru-RU" dirty="0" smtClean="0"/>
              <a:t>Для чего используется </a:t>
            </a:r>
            <a:r>
              <a:rPr lang="en-US" dirty="0" smtClean="0"/>
              <a:t>Python</a:t>
            </a:r>
            <a:r>
              <a:rPr lang="ru-RU" dirty="0" smtClean="0"/>
              <a:t>:</a:t>
            </a:r>
          </a:p>
          <a:p>
            <a:r>
              <a:rPr lang="ru-RU" dirty="0"/>
              <a:t>Тестирование</a:t>
            </a:r>
          </a:p>
          <a:p>
            <a:r>
              <a:rPr lang="ru-RU" dirty="0"/>
              <a:t>Десктоп-приложения</a:t>
            </a:r>
          </a:p>
          <a:p>
            <a:r>
              <a:rPr lang="ru-RU" dirty="0"/>
              <a:t>Мобильные приложения</a:t>
            </a:r>
          </a:p>
          <a:p>
            <a:r>
              <a:rPr lang="ru-RU" dirty="0"/>
              <a:t>Игры</a:t>
            </a:r>
          </a:p>
          <a:p>
            <a:pPr marL="0" indent="0">
              <a:buNone/>
            </a:pPr>
            <a:endParaRPr lang="ru-RU" sz="2000" dirty="0"/>
          </a:p>
        </p:txBody>
      </p:sp>
      <p:pic>
        <p:nvPicPr>
          <p:cNvPr id="5" name="Picture 6" descr="Picture backgroun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3" t="3049" r="24371" b="3011"/>
          <a:stretch/>
        </p:blipFill>
        <p:spPr bwMode="auto">
          <a:xfrm>
            <a:off x="7763876" y="2968833"/>
            <a:ext cx="3636436" cy="3336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986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81998"/>
            <a:ext cx="10515600" cy="1325563"/>
          </a:xfrm>
        </p:spPr>
        <p:txBody>
          <a:bodyPr/>
          <a:lstStyle/>
          <a:p>
            <a:r>
              <a:rPr lang="ru-RU" dirty="0"/>
              <a:t>Система программирования </a:t>
            </a:r>
            <a:r>
              <a:rPr lang="ru-RU" dirty="0" err="1"/>
              <a:t>PyCharm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8184" y="1801874"/>
            <a:ext cx="8784265" cy="468205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ru-RU" sz="3200" dirty="0" err="1"/>
              <a:t>PyCharm</a:t>
            </a:r>
            <a:r>
              <a:rPr lang="ru-RU" sz="3200" dirty="0"/>
              <a:t> — это интегрированная среда разработки на языке </a:t>
            </a:r>
            <a:r>
              <a:rPr lang="ru-RU" sz="3200" dirty="0" err="1"/>
              <a:t>Python</a:t>
            </a:r>
            <a:r>
              <a:rPr lang="ru-RU" sz="3200" dirty="0"/>
              <a:t>, созданная компанией </a:t>
            </a:r>
            <a:r>
              <a:rPr lang="ru-RU" sz="3200" dirty="0" err="1"/>
              <a:t>JetBrains</a:t>
            </a:r>
            <a:r>
              <a:rPr lang="ru-RU" sz="3200" dirty="0"/>
              <a:t>. </a:t>
            </a:r>
            <a:r>
              <a:rPr lang="ru-RU" sz="3200" dirty="0" smtClean="0"/>
              <a:t>В</a:t>
            </a:r>
            <a:r>
              <a:rPr lang="ru-RU" sz="3200" dirty="0"/>
              <a:t> </a:t>
            </a:r>
            <a:r>
              <a:rPr lang="ru-RU" sz="3200" dirty="0" err="1"/>
              <a:t>PyCharm</a:t>
            </a:r>
            <a:r>
              <a:rPr lang="ru-RU" sz="3200" dirty="0"/>
              <a:t> есть все инструменты, чтобы писать, отлаживать и тестировать код. </a:t>
            </a:r>
            <a:r>
              <a:rPr lang="ru-RU" sz="3200" dirty="0" smtClean="0"/>
              <a:t>Можно </a:t>
            </a:r>
            <a:r>
              <a:rPr lang="ru-RU" sz="3200" dirty="0"/>
              <a:t>быстро исправить программу сразу в нескольких местах, а встроенный форматер приведёт её в соответствие со стандартом PEP </a:t>
            </a:r>
            <a:r>
              <a:rPr lang="ru-RU" sz="3200" dirty="0" smtClean="0"/>
              <a:t>8.Базовый </a:t>
            </a:r>
            <a:r>
              <a:rPr lang="ru-RU" sz="3200" dirty="0"/>
              <a:t>набор функций </a:t>
            </a:r>
            <a:r>
              <a:rPr lang="ru-RU" sz="3200" dirty="0" err="1"/>
              <a:t>PyCharm</a:t>
            </a:r>
            <a:r>
              <a:rPr lang="ru-RU" sz="3200" dirty="0"/>
              <a:t> можно расширять с помощью </a:t>
            </a:r>
            <a:r>
              <a:rPr lang="ru-RU" sz="3200" dirty="0" smtClean="0"/>
              <a:t>плагинов.</a:t>
            </a:r>
            <a:endParaRPr lang="ru-RU" sz="3200" dirty="0"/>
          </a:p>
        </p:txBody>
      </p:sp>
      <p:pic>
        <p:nvPicPr>
          <p:cNvPr id="5" name="Picture 8" descr="Picture backgroun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111" y="1419467"/>
            <a:ext cx="3264986" cy="3264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273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Библиотеки, </a:t>
            </a:r>
            <a:r>
              <a:rPr lang="ru-RU" sz="4000" dirty="0"/>
              <a:t>используемых в проекте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20271" y="1786677"/>
            <a:ext cx="3548215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3200" dirty="0" err="1" smtClean="0"/>
              <a:t>Json</a:t>
            </a:r>
            <a:endParaRPr lang="ru-RU" sz="3200" dirty="0"/>
          </a:p>
          <a:p>
            <a:pPr marL="457200" indent="-457200"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3200" dirty="0" smtClean="0"/>
              <a:t>PyQt6</a:t>
            </a:r>
          </a:p>
          <a:p>
            <a:pPr marL="457200" indent="-457200">
              <a:lnSpc>
                <a:spcPct val="150000"/>
              </a:lnSpc>
              <a:buFont typeface="Courier New" pitchFamily="49" charset="0"/>
              <a:buChar char="o"/>
            </a:pPr>
            <a:r>
              <a:rPr lang="ru-RU" sz="3200" dirty="0" err="1" smtClean="0"/>
              <a:t>PyQt</a:t>
            </a:r>
            <a:r>
              <a:rPr lang="en-US" sz="3200" dirty="0" smtClean="0"/>
              <a:t>6</a:t>
            </a:r>
            <a:r>
              <a:rPr lang="ru-RU" sz="3200" dirty="0" smtClean="0"/>
              <a:t>.</a:t>
            </a:r>
            <a:r>
              <a:rPr lang="ru-RU" sz="3200" dirty="0" err="1" smtClean="0"/>
              <a:t>QtWidgets</a:t>
            </a:r>
            <a:endParaRPr lang="en-US" sz="3200" dirty="0" smtClean="0"/>
          </a:p>
          <a:p>
            <a:pPr marL="457200" indent="-45720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3200" dirty="0" smtClean="0"/>
              <a:t>PyQT6.QtCore</a:t>
            </a:r>
            <a:endParaRPr lang="ru-RU" sz="3200" dirty="0" smtClean="0"/>
          </a:p>
          <a:p>
            <a:pPr marL="457200" indent="-457200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3200" dirty="0" err="1"/>
              <a:t>O</a:t>
            </a:r>
            <a:r>
              <a:rPr lang="en-US" sz="3200" dirty="0" err="1" smtClean="0"/>
              <a:t>s</a:t>
            </a:r>
            <a:endParaRPr lang="ru-RU" sz="3200" dirty="0"/>
          </a:p>
        </p:txBody>
      </p:sp>
      <p:pic>
        <p:nvPicPr>
          <p:cNvPr id="1028" name="Picture 4" descr="Picture backgrou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3037888"/>
            <a:ext cx="5760111" cy="3240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957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6943" y="210746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Программа для разработки графических интерфейсов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57652" y="1615044"/>
            <a:ext cx="6436426" cy="45257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3200" dirty="0" err="1"/>
              <a:t>Qt</a:t>
            </a:r>
            <a:r>
              <a:rPr lang="ru-RU" sz="3200" dirty="0"/>
              <a:t> </a:t>
            </a:r>
            <a:r>
              <a:rPr lang="ru-RU" sz="3200" dirty="0" err="1"/>
              <a:t>Designer</a:t>
            </a:r>
            <a:r>
              <a:rPr lang="ru-RU" sz="3200" dirty="0"/>
              <a:t> - это мощный и многофункциональный визуальный </a:t>
            </a:r>
            <a:r>
              <a:rPr lang="ru-RU" sz="3200" dirty="0" smtClean="0"/>
              <a:t>инструмент для </a:t>
            </a:r>
            <a:r>
              <a:rPr lang="ru-RU" sz="3200" dirty="0"/>
              <a:t>быстрого, а также эффективного проектирования и построения пользовательских </a:t>
            </a:r>
            <a:r>
              <a:rPr lang="ru-RU" sz="3200" dirty="0" smtClean="0"/>
              <a:t>интерфейсов. </a:t>
            </a:r>
            <a:r>
              <a:rPr lang="ru-RU" sz="3200" dirty="0"/>
              <a:t>Этот удивительный инструмент предоставляет интуитивно понятный интерфейс перетаскивания для добавления и настройки различных </a:t>
            </a:r>
            <a:r>
              <a:rPr lang="ru-RU" sz="3200" dirty="0" err="1"/>
              <a:t>виджетов</a:t>
            </a:r>
            <a:r>
              <a:rPr lang="ru-RU" sz="3200" dirty="0"/>
              <a:t>, таких как кнопки, метки, текстовые поля и многое другое. </a:t>
            </a:r>
          </a:p>
        </p:txBody>
      </p:sp>
      <p:pic>
        <p:nvPicPr>
          <p:cNvPr id="1032" name="Picture 8" descr="https://avatars.mds.yandex.net/i?id=86672d93feec4ded1fdbd72e4d4c57bdaff56a1f095bc4a6-10152094-images-thumbs&amp;n=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99" y="4714504"/>
            <a:ext cx="2572986" cy="188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avatars.mds.yandex.net/i?id=8ed075f6a8bb3f2405faaf07cac91072966a67df-11379423-images-thumbs&amp;n=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99" y="1489006"/>
            <a:ext cx="5092890" cy="322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963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Практическое применение знаний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6757" y="1501675"/>
            <a:ext cx="11187223" cy="4351338"/>
          </a:xfrm>
        </p:spPr>
        <p:txBody>
          <a:bodyPr>
            <a:normAutofit/>
          </a:bodyPr>
          <a:lstStyle/>
          <a:p>
            <a:pPr>
              <a:buFont typeface="Courier New" pitchFamily="49" charset="0"/>
              <a:buChar char="o"/>
            </a:pPr>
            <a:r>
              <a:rPr lang="ru-RU" dirty="0"/>
              <a:t>реализация </a:t>
            </a:r>
            <a:r>
              <a:rPr lang="ru-RU" dirty="0" smtClean="0"/>
              <a:t>автоматической смены количества дней </a:t>
            </a:r>
            <a:r>
              <a:rPr lang="ru-RU" dirty="0"/>
              <a:t>до выбранной </a:t>
            </a:r>
            <a:r>
              <a:rPr lang="ru-RU" dirty="0" smtClean="0"/>
              <a:t>даты;</a:t>
            </a:r>
          </a:p>
          <a:p>
            <a:pPr>
              <a:buFont typeface="Courier New" pitchFamily="49" charset="0"/>
              <a:buChar char="o"/>
            </a:pPr>
            <a:r>
              <a:rPr lang="ru-RU" dirty="0" smtClean="0"/>
              <a:t>работа над возможностью </a:t>
            </a:r>
            <a:r>
              <a:rPr lang="ru-RU" dirty="0"/>
              <a:t>изменения этого количества в отдельном </a:t>
            </a:r>
            <a:r>
              <a:rPr lang="ru-RU" dirty="0" err="1" smtClean="0"/>
              <a:t>виджете</a:t>
            </a:r>
            <a:r>
              <a:rPr lang="ru-RU" dirty="0" smtClean="0"/>
              <a:t>;</a:t>
            </a:r>
          </a:p>
          <a:p>
            <a:pPr>
              <a:buFont typeface="Courier New" pitchFamily="49" charset="0"/>
              <a:buChar char="o"/>
            </a:pPr>
            <a:r>
              <a:rPr lang="ru-RU" smtClean="0"/>
              <a:t>выбор </a:t>
            </a:r>
            <a:r>
              <a:rPr lang="ru-RU" dirty="0" smtClean="0"/>
              <a:t>метода </a:t>
            </a:r>
            <a:r>
              <a:rPr lang="ru-RU" dirty="0"/>
              <a:t>сохранения данных</a:t>
            </a: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351" y="4538380"/>
            <a:ext cx="5477639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375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ЗАКЛЮЧЕНИЕ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55716" y="4326385"/>
            <a:ext cx="10515600" cy="209816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ходе работы над проектом была достигнута поставленная цель, которая заключалась в создании программы, для более удобного подсчета дней до необходимой даты, и что бы не забыть, какое событие должно произойти. </a:t>
            </a:r>
            <a:r>
              <a:rPr lang="ru-RU" dirty="0" smtClean="0"/>
              <a:t>Например, </a:t>
            </a:r>
            <a:r>
              <a:rPr lang="ru-RU" dirty="0"/>
              <a:t>я его используя для отслеживания </a:t>
            </a:r>
            <a:r>
              <a:rPr lang="ru-RU" dirty="0" smtClean="0"/>
              <a:t>даты защиты проекта</a:t>
            </a:r>
          </a:p>
          <a:p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642752" y="1159081"/>
            <a:ext cx="37338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832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202</Words>
  <Application>Microsoft Office PowerPoint</Application>
  <PresentationFormat>Широкоэкранный</PresentationFormat>
  <Paragraphs>33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Times New Roman</vt:lpstr>
      <vt:lpstr>Тема Office</vt:lpstr>
      <vt:lpstr> </vt:lpstr>
      <vt:lpstr>Презентация PowerPoint</vt:lpstr>
      <vt:lpstr>  Язык программирования Python </vt:lpstr>
      <vt:lpstr>Система программирования PyCharm</vt:lpstr>
      <vt:lpstr>Библиотеки, используемых в проекте</vt:lpstr>
      <vt:lpstr>Программа для разработки графических интерфейсов</vt:lpstr>
      <vt:lpstr>Практическое применение знаний </vt:lpstr>
      <vt:lpstr>ЗАКЛЮЧЕНИЕ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User</dc:creator>
  <cp:lastModifiedBy>User</cp:lastModifiedBy>
  <cp:revision>17</cp:revision>
  <dcterms:created xsi:type="dcterms:W3CDTF">2025-02-24T14:11:14Z</dcterms:created>
  <dcterms:modified xsi:type="dcterms:W3CDTF">2025-04-27T12:57:45Z</dcterms:modified>
</cp:coreProperties>
</file>