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8" r:id="rId3"/>
    <p:sldId id="279" r:id="rId4"/>
    <p:sldId id="282" r:id="rId5"/>
    <p:sldId id="280" r:id="rId6"/>
    <p:sldId id="281" r:id="rId7"/>
    <p:sldId id="283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75BC"/>
    <a:srgbClr val="FF8000"/>
    <a:srgbClr val="662C51"/>
    <a:srgbClr val="E1FF7F"/>
    <a:srgbClr val="BBE6F7"/>
    <a:srgbClr val="FF0000"/>
    <a:srgbClr val="4DCCD9"/>
    <a:srgbClr val="0033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9E64-F155-406B-BAF8-2712D76FB958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1BB3-59F1-4680-A850-2F1BD79F3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891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758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05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37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776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195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57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05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89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12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91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20248-FD06-4FBA-BD46-C26BD7347025}" type="datetimeFigureOut">
              <a:rPr lang="ru-RU" smtClean="0"/>
              <a:pPr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СЕТЬ ЦЕНТРОВ ЦИФРОВОГО</a:t>
            </a:r>
            <a:b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</a:b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ОБРАЗОВАНИЯ ДЕТЕЙ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КУБ»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7" y="1407909"/>
            <a:ext cx="1378097" cy="13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47999" y="492762"/>
            <a:ext cx="5919537" cy="853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МИНИСТЕРСТВО ОБРАЗОВАНИЯ И НАУКИ НИЖЕГОРОДСКОЙ ОБЛАСТИ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«АРЗАМАССКИЙ ТЕХНИКУМ СТРОИТЕЛЬСТВА И ПРЕДПРИНИМАТЕЛЬСТВА»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ЦЕНТР ЦИФРОВОГО ОБРАЗОВАНИЯ ДЕТЕЙ 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-КУБ»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81176" y="3537766"/>
            <a:ext cx="8279814" cy="443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 ПО НАПРАВЛЕНИЮ «Программирование на языке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»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«</a:t>
            </a:r>
            <a:r>
              <a:rPr lang="ru-RU" sz="1600" dirty="0" err="1" smtClean="0">
                <a:solidFill>
                  <a:schemeClr val="tx1"/>
                </a:solidFill>
                <a:latin typeface="Circe Bold" panose="020B0602020203020203" pitchFamily="34" charset="-52"/>
              </a:rPr>
              <a:t>Трекер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 события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»</a:t>
            </a:r>
            <a:endParaRPr lang="en-US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82826" y="3759477"/>
            <a:ext cx="6695121" cy="788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237170" y="4223658"/>
            <a:ext cx="3657600" cy="619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32355" y="4986193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Дятлов А. 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286703" y="4302802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ОБУЧАЮЩИЙСЯ: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70659" y="4992504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ПЕДАГОГ: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682826" y="5790392"/>
            <a:ext cx="6695121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202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43826" y="4388050"/>
            <a:ext cx="3150944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>
                <a:solidFill>
                  <a:srgbClr val="FF0000"/>
                </a:solidFill>
                <a:latin typeface="Circe Bold" panose="020B0602020203020203" pitchFamily="34" charset="-52"/>
              </a:rPr>
              <a:t>	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Денисов  М. Р.  </a:t>
            </a:r>
            <a:endParaRPr lang="ru-RU" sz="1400" dirty="0">
              <a:solidFill>
                <a:srgbClr val="000000"/>
              </a:solidFill>
              <a:latin typeface="Circe Bold" panose="020B06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723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 И ЗАДАЧИ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36560"/>
            <a:ext cx="10058400" cy="383253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ЦЕЛЬ: создание приложения,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отслеживающее количество дней до выбранной даты,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при помощи библиотеки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PyQt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на языке программирования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ЗАДАЧИ: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Спроектировать интерфейс приложения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Разработать необходимые алгоритмы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(отсчет дней изменение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progress bar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Собрать приложение в исполняемый файл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lvl="7"/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0" indent="0">
              <a:buNone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6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9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95" y="328882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31663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современном мире все происходит на ходу,  иногда времени не хватает даже что бы поесть. </a:t>
            </a:r>
            <a:r>
              <a:rPr lang="ru-RU" dirty="0" err="1" smtClean="0"/>
              <a:t>Трекер</a:t>
            </a:r>
            <a:r>
              <a:rPr lang="ru-RU" dirty="0" smtClean="0"/>
              <a:t> события значительно </a:t>
            </a:r>
            <a:r>
              <a:rPr lang="ru-RU" dirty="0" err="1" smtClean="0"/>
              <a:t>облегчет</a:t>
            </a:r>
            <a:r>
              <a:rPr lang="ru-RU" dirty="0" smtClean="0"/>
              <a:t> подсчет дней до какого либо события, а также поможет не забыть его значимость.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ФУНКЦИОНАЛЬНЫЕ ВОЗМОЖНОСТИ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выбор даты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количество дней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визуально простое отслеживание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65" y="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5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ВНЕШНИЙ ВИД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54991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80" y="1846263"/>
            <a:ext cx="5460566" cy="4022725"/>
          </a:xfrm>
        </p:spPr>
      </p:pic>
    </p:spTree>
    <p:extLst>
      <p:ext uri="{BB962C8B-B14F-4D97-AF65-F5344CB8AC3E}">
        <p14:creationId xmlns:p14="http://schemas.microsoft.com/office/powerpoint/2010/main" val="42559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ТЕХНИЧЕСКОЕ ОБЕСПЕЧЕНИЕ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Язык программирования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Среда разработки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PyCharm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Библиотека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PyQt5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87593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3" name="AutoShape 7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5" name="AutoShape 9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220" y="2577850"/>
            <a:ext cx="490370" cy="5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2686" y="3041234"/>
            <a:ext cx="680788" cy="47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1547" y="1985149"/>
            <a:ext cx="1070644" cy="44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98178"/>
            <a:ext cx="7645046" cy="19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ВЫВОДЫ И МА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C</a:t>
            </a:r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ШТАБИРУЕМОСТЬ</a:t>
            </a:r>
            <a:endParaRPr lang="ru-RU" sz="3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90862" y="1932620"/>
            <a:ext cx="10010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Вывод: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было создано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приложение с помощью которого можно отслеживать дни до выбранной даты.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Масштабируемость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Добавление отслеживания часов, минут, секунд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Улучшение визуальной составляющей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0975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СПАСИБО ЗА ВНИМАНИЕ!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47" y="908853"/>
            <a:ext cx="3341189" cy="33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4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4641</TotalTime>
  <Words>225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Circe Bold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МАCШТАБИРУЕМОСТЬ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IT-куб г. Арзамас</dc:title>
  <dc:creator>Денис Дятлов</dc:creator>
  <cp:lastModifiedBy>User</cp:lastModifiedBy>
  <cp:revision>106</cp:revision>
  <dcterms:created xsi:type="dcterms:W3CDTF">2020-06-28T20:27:01Z</dcterms:created>
  <dcterms:modified xsi:type="dcterms:W3CDTF">2023-11-13T14:42:56Z</dcterms:modified>
</cp:coreProperties>
</file>