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FF8000"/>
    <a:srgbClr val="662C51"/>
    <a:srgbClr val="E1FF7F"/>
    <a:srgbClr val="BBE6F7"/>
    <a:srgbClr val="000000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«Основы промышленного программирования»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</a:t>
            </a:r>
            <a:r>
              <a:rPr lang="en-US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Space defender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Денисов Михаил </a:t>
            </a:r>
            <a:r>
              <a:rPr lang="ru-RU" sz="1600" dirty="0">
                <a:solidFill>
                  <a:schemeClr val="tx1"/>
                </a:solidFill>
                <a:latin typeface="Circe Bold" panose="020B0602020203020203" pitchFamily="34" charset="-52"/>
              </a:rPr>
              <a:t>Р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оманович</a:t>
            </a:r>
            <a:endParaRPr lang="ru-RU" sz="1600" dirty="0">
              <a:solidFill>
                <a:srgbClr val="FF0000"/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создание игры похожий на аркадную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взять иде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ю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найти нужную документацию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воссоздать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геймплей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lvl="7"/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Я считаю, что в современном мире не стоит забывать классику, поэтому хочу воссоздать одну из таких игр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1)движение пушки 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стрельба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убийство врагов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9" y="1846263"/>
            <a:ext cx="32474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Библиотека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[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другие библиотеки, если имеются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]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512" y="1892322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была создана игра с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геймплеем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похожим на оригинал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</a:t>
            </a: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новых врагов</a:t>
            </a:r>
          </a:p>
          <a:p>
            <a:pPr marL="457200" indent="-457200">
              <a:buAutoNum type="arabicParenR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различных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бустов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Добавление новых пушек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1541</TotalTime>
  <Words>179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1</cp:lastModifiedBy>
  <cp:revision>103</cp:revision>
  <dcterms:created xsi:type="dcterms:W3CDTF">2020-06-28T20:27:01Z</dcterms:created>
  <dcterms:modified xsi:type="dcterms:W3CDTF">2024-02-02T14:06:56Z</dcterms:modified>
</cp:coreProperties>
</file>