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4T17:02:30.31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FBBC2-A861-4D85-AD5F-2F12268FC512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FE1B-3457-4443-A9C2-CB9D4BB7B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82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2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5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2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8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5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2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2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2E23-9A95-4DE1-ABA0-C0A8688A30C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5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Pyth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62661" y="3709664"/>
            <a:ext cx="6089972" cy="1308423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2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76200"/>
            <a:ext cx="1011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 </a:t>
            </a:r>
            <a:r>
              <a:rPr lang="ru-RU" b="1" dirty="0"/>
              <a:t>«Муниципальное бюджетное общеобразовательное учреждение средней </a:t>
            </a:r>
            <a:r>
              <a:rPr lang="ru-RU" b="1" dirty="0" smtClean="0"/>
              <a:t>школы </a:t>
            </a:r>
            <a:r>
              <a:rPr lang="ru-RU" dirty="0" smtClean="0"/>
              <a:t>№ 10 </a:t>
            </a:r>
            <a:r>
              <a:rPr lang="ru-RU" dirty="0" err="1" smtClean="0"/>
              <a:t>г.Арзамас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87543" y="1955338"/>
            <a:ext cx="6204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 на тему: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события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399" y="4746727"/>
            <a:ext cx="489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 ученик 10 класса Денисов Михаил</a:t>
            </a:r>
          </a:p>
          <a:p>
            <a:r>
              <a:rPr lang="ru-RU" dirty="0" smtClean="0"/>
              <a:t>Руководитель: Лосева Наталья Александровна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00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PyQt5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PyQt</a:t>
            </a:r>
            <a:r>
              <a:rPr lang="ru-RU" dirty="0"/>
              <a:t> - это набор инструментов для создания </a:t>
            </a:r>
            <a:r>
              <a:rPr lang="ru-RU" dirty="0" err="1"/>
              <a:t>виджетов</a:t>
            </a:r>
            <a:r>
              <a:rPr lang="ru-RU" dirty="0"/>
              <a:t> с графическим интерфейсом. Это интерфейс </a:t>
            </a:r>
            <a:r>
              <a:rPr lang="ru-RU" dirty="0" err="1"/>
              <a:t>Python</a:t>
            </a:r>
            <a:r>
              <a:rPr lang="ru-RU" dirty="0"/>
              <a:t> для </a:t>
            </a:r>
            <a:r>
              <a:rPr lang="ru-RU" dirty="0" err="1"/>
              <a:t>Qt</a:t>
            </a:r>
            <a:r>
              <a:rPr lang="ru-RU" dirty="0"/>
              <a:t>, одной из самых мощных и популярных кроссплатформенных библиотек с графическим </a:t>
            </a:r>
          </a:p>
          <a:p>
            <a:r>
              <a:rPr lang="ru-RU" dirty="0"/>
              <a:t>интерфейсом. </a:t>
            </a:r>
            <a:r>
              <a:rPr lang="ru-RU" dirty="0" err="1"/>
              <a:t>PyQt</a:t>
            </a:r>
            <a:r>
              <a:rPr lang="ru-RU" dirty="0"/>
              <a:t> был разработан компанией </a:t>
            </a:r>
            <a:r>
              <a:rPr lang="ru-RU" dirty="0" err="1"/>
              <a:t>RiverBank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 </a:t>
            </a:r>
            <a:r>
              <a:rPr lang="ru-RU" dirty="0" err="1"/>
              <a:t>Ltd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20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PyQt5.QtWidgets</a:t>
            </a: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PyQt5.QtWidgets</a:t>
            </a:r>
            <a:r>
              <a:rPr lang="ru-RU" dirty="0"/>
              <a:t> — это библиотека на </a:t>
            </a:r>
            <a:r>
              <a:rPr lang="ru-RU" dirty="0" err="1"/>
              <a:t>Python</a:t>
            </a:r>
            <a:r>
              <a:rPr lang="ru-RU" dirty="0"/>
              <a:t>, которая содержит большинство </a:t>
            </a:r>
            <a:r>
              <a:rPr lang="ru-RU" dirty="0" err="1"/>
              <a:t>виджетов</a:t>
            </a:r>
            <a:r>
              <a:rPr lang="ru-RU" dirty="0"/>
              <a:t>, доступных в PyQt5. Модуль направлен на создание графических приложений в стиле объектно-ориентированного подхода, где любой компонент интерфейса представлен объектом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53279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модуль обеспечивает переносимый способ использования функциональности, зависящей от операционной системы. Если вы просто хотите прочитать или записать файл, см. </a:t>
            </a:r>
            <a:r>
              <a:rPr lang="en-US" dirty="0" smtClean="0"/>
              <a:t>Open()</a:t>
            </a:r>
            <a:r>
              <a:rPr lang="ru-RU" dirty="0" smtClean="0"/>
              <a:t>если </a:t>
            </a:r>
            <a:r>
              <a:rPr lang="ru-RU" dirty="0"/>
              <a:t>вы хотите манипулировать путями, см. </a:t>
            </a:r>
            <a:r>
              <a:rPr lang="en-US" dirty="0" err="1" smtClean="0"/>
              <a:t>os.path</a:t>
            </a:r>
            <a:r>
              <a:rPr lang="en-US" dirty="0" smtClean="0"/>
              <a:t> </a:t>
            </a:r>
            <a:r>
              <a:rPr lang="ru-RU" dirty="0" smtClean="0"/>
              <a:t>модуль</a:t>
            </a:r>
            <a:r>
              <a:rPr lang="ru-RU" dirty="0"/>
              <a:t>, а если вы хотите прочитать все строки во всех файлах в командной строке, см. </a:t>
            </a:r>
            <a:r>
              <a:rPr lang="en-US" dirty="0" err="1" smtClean="0"/>
              <a:t>fileinput</a:t>
            </a:r>
            <a:r>
              <a:rPr lang="ru-RU" dirty="0" smtClean="0"/>
              <a:t>модуль</a:t>
            </a:r>
            <a:r>
              <a:rPr lang="ru-RU" dirty="0"/>
              <a:t>. Для создания временных файлов и каталогов см. </a:t>
            </a:r>
            <a:r>
              <a:rPr lang="en-US" dirty="0" err="1" smtClean="0"/>
              <a:t>tempfile</a:t>
            </a:r>
            <a:r>
              <a:rPr lang="ru-RU" dirty="0"/>
              <a:t> модуль, а для высокоуровневой обработки файлов и каталогов см. </a:t>
            </a:r>
            <a:r>
              <a:rPr lang="en-US" dirty="0" err="1"/>
              <a:t>s</a:t>
            </a:r>
            <a:r>
              <a:rPr lang="en-US" dirty="0" err="1" smtClean="0"/>
              <a:t>hutil</a:t>
            </a:r>
            <a:r>
              <a:rPr lang="ru-RU" dirty="0"/>
              <a:t> модуль</a:t>
            </a:r>
          </a:p>
        </p:txBody>
      </p:sp>
    </p:spTree>
    <p:extLst>
      <p:ext uri="{BB962C8B-B14F-4D97-AF65-F5344CB8AC3E}">
        <p14:creationId xmlns:p14="http://schemas.microsoft.com/office/powerpoint/2010/main" val="344049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Программа для разработки графических интерфейсов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Designer</a:t>
            </a:r>
            <a:r>
              <a:rPr lang="ru-RU" dirty="0"/>
              <a:t> - это мощный и многофункциональный визуальный инструмент, предоставляемый всемирно известным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для быстрого, а также эффективного проектирования и построения пользовательских интерфейсов (UI). Этот удивительный инструмент предоставляет интуитивно понятный интерфейс перетаскивания для добавления и настройки различных </a:t>
            </a:r>
            <a:r>
              <a:rPr lang="ru-RU" dirty="0" err="1"/>
              <a:t>виджетов</a:t>
            </a:r>
            <a:r>
              <a:rPr lang="ru-RU" dirty="0"/>
              <a:t>, таких как кнопки, метки, текстовые поля и многое другое. В сочетании с PyQt5, который является библиотекой для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Designer</a:t>
            </a:r>
            <a:r>
              <a:rPr lang="ru-RU" dirty="0"/>
              <a:t> может значительно упростить и ускорить процесс проектирования пользовательских интерфейсов, а также генерации кода на </a:t>
            </a:r>
            <a:r>
              <a:rPr lang="ru-RU" dirty="0" err="1"/>
              <a:t>Python</a:t>
            </a:r>
            <a:r>
              <a:rPr lang="ru-RU" dirty="0"/>
              <a:t>, что в конечном итоге приводит к значительному сокращению времени разработки и усилий, затрачиваемых на этот процесс.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6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 знаний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3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написания своих программ я изучал перечисленные библиотеки более досконально и сосредоточенно. В результате глубокого анализа и практического опыта я остановился на следующих библиотеках: </a:t>
            </a:r>
            <a:r>
              <a:rPr lang="ru-RU" dirty="0" err="1"/>
              <a:t>pickle</a:t>
            </a:r>
            <a:r>
              <a:rPr lang="ru-RU" dirty="0"/>
              <a:t>, PyQt5 и его подмодуль PyQt5.QtWidgets, а также </a:t>
            </a:r>
            <a:r>
              <a:rPr lang="ru-RU" dirty="0" err="1"/>
              <a:t>os</a:t>
            </a:r>
            <a:r>
              <a:rPr lang="ru-RU" dirty="0"/>
              <a:t>. Каждая из них сыграла свою уникальную роль в моем процессе разработки.</a:t>
            </a:r>
          </a:p>
          <a:p>
            <a:r>
              <a:rPr lang="ru-RU" dirty="0"/>
              <a:t>Библиотеки </a:t>
            </a:r>
            <a:r>
              <a:rPr lang="ru-RU" dirty="0" err="1"/>
              <a:t>Pickle</a:t>
            </a:r>
            <a:r>
              <a:rPr lang="ru-RU" dirty="0"/>
              <a:t> и </a:t>
            </a:r>
            <a:r>
              <a:rPr lang="ru-RU" dirty="0" err="1"/>
              <a:t>os</a:t>
            </a:r>
            <a:r>
              <a:rPr lang="ru-RU" dirty="0"/>
              <a:t> я использовал для сохранения выбранной даты и её описания в отдельном файле, что, безусловно, является важной частью организации и хранения данных в приложении. С другой стороны, PyQt5 и его подмодуль PyQt5.QtWidgets я использовал для создания интуитивно понятных рабочих кнопок и для работы с </a:t>
            </a:r>
            <a:r>
              <a:rPr lang="ru-RU" dirty="0" err="1"/>
              <a:t>progress</a:t>
            </a:r>
            <a:r>
              <a:rPr lang="ru-RU" dirty="0"/>
              <a:t> </a:t>
            </a:r>
            <a:r>
              <a:rPr lang="ru-RU" dirty="0" err="1"/>
              <a:t>bar'ом</a:t>
            </a:r>
            <a:r>
              <a:rPr lang="ru-RU" dirty="0"/>
              <a:t>, что делает взаимодействие пользователя с программой более удобным и приятным. Таким образом, я смог реализовать функции, которые значительно улучшили опыт конечных пользователей и повысили эффективность работы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3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QTdesigner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создания простого, но в то же время привлекательного визуального интерфейса я использовал программу </a:t>
            </a:r>
            <a:r>
              <a:rPr lang="ru-RU" dirty="0" err="1"/>
              <a:t>QTdesigner</a:t>
            </a:r>
            <a:r>
              <a:rPr lang="ru-RU" dirty="0"/>
              <a:t>. В этом мощном инструменте я смог создать небольшое окно, в котором расположил календарь, таблицу для записи, отсчет в днях и прогресс бар для более наглядного отслеживания прогресса. Это создало удобную и интуитивно понятную среду для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75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ЗАКЛЮЧЕНИЕ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над проектом была достигнута поставленная цель, которая заключалась в создании программы, для более удобного подсчета дней до необходимой даты, и что бы не забыть, какое событие должно произойти. Например я его используя для отслеживания </a:t>
            </a:r>
            <a:r>
              <a:rPr lang="ru-RU" dirty="0" smtClean="0"/>
              <a:t>предзащиты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09130" y="3566647"/>
            <a:ext cx="3977528" cy="26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0028" y="365125"/>
            <a:ext cx="42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8568" y="796289"/>
            <a:ext cx="11682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проект по отслеживанию выбранной даты не только отвечает потребностям современного человека в организации времени, но и способствует повышению качества жизни за счет улучшения управления личными и профессиональными задачами. Этим приложением могут воспользоваться многие категории людей: студенты, профессионалы в определенной области, предприниматели, родители</a:t>
            </a:r>
          </a:p>
        </p:txBody>
      </p:sp>
    </p:spTree>
    <p:extLst>
      <p:ext uri="{BB962C8B-B14F-4D97-AF65-F5344CB8AC3E}">
        <p14:creationId xmlns:p14="http://schemas.microsoft.com/office/powerpoint/2010/main" val="29774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365125"/>
            <a:ext cx="997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Целью проекта выступает создание </a:t>
            </a:r>
            <a:r>
              <a:rPr lang="ru-RU" dirty="0" err="1"/>
              <a:t>трекера</a:t>
            </a:r>
            <a:r>
              <a:rPr lang="ru-RU" dirty="0"/>
              <a:t> событий с помощью языка программирования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</p:txBody>
      </p:sp>
      <p:pic>
        <p:nvPicPr>
          <p:cNvPr id="17414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943" y="1296989"/>
            <a:ext cx="7682103" cy="38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95" y="1296989"/>
            <a:ext cx="4997648" cy="499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1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• </a:t>
            </a:r>
            <a:r>
              <a:rPr lang="ru-RU" dirty="0"/>
              <a:t>изучить язык программирования </a:t>
            </a:r>
            <a:r>
              <a:rPr lang="ru-RU" dirty="0" err="1"/>
              <a:t>Python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• прочитать документацию о модулях </a:t>
            </a:r>
            <a:r>
              <a:rPr lang="ru-RU" dirty="0" err="1"/>
              <a:t>Python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• выбрать нужные для моего проекта</a:t>
            </a:r>
            <a:br>
              <a:rPr lang="ru-RU" dirty="0"/>
            </a:br>
            <a:r>
              <a:rPr lang="ru-RU" dirty="0"/>
              <a:t>• подробнее изучить их</a:t>
            </a:r>
            <a:br>
              <a:rPr lang="ru-RU" dirty="0"/>
            </a:br>
            <a:r>
              <a:rPr lang="ru-RU" dirty="0"/>
              <a:t>• разработать </a:t>
            </a:r>
            <a:r>
              <a:rPr lang="ru-RU" dirty="0" err="1"/>
              <a:t>визуал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• написать пробный вариант программы</a:t>
            </a:r>
            <a:br>
              <a:rPr lang="ru-RU" dirty="0"/>
            </a:br>
            <a:r>
              <a:rPr lang="ru-RU" dirty="0"/>
              <a:t>• исправить появившиеся ошибки и баги</a:t>
            </a:r>
            <a:br>
              <a:rPr lang="ru-RU" dirty="0"/>
            </a:br>
            <a:r>
              <a:rPr lang="ru-RU" dirty="0"/>
              <a:t>• довести программу до рабочего </a:t>
            </a:r>
            <a:r>
              <a:rPr lang="ru-RU" dirty="0" smtClean="0"/>
              <a:t>состояния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61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</a:t>
            </a:r>
            <a:br>
              <a:rPr lang="ru-RU" dirty="0"/>
            </a:br>
            <a:r>
              <a:rPr lang="ru-RU" sz="3600" b="1" dirty="0"/>
              <a:t>Основные сведения о языке программирования </a:t>
            </a:r>
            <a:r>
              <a:rPr lang="ru-RU" sz="3600" b="1" dirty="0" err="1"/>
              <a:t>Python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Самыми популярными являются </a:t>
            </a:r>
            <a:r>
              <a:rPr lang="ru-RU" dirty="0" err="1" smtClean="0"/>
              <a:t>Python</a:t>
            </a:r>
            <a:r>
              <a:rPr lang="ru-RU" dirty="0" smtClean="0"/>
              <a:t>, </a:t>
            </a:r>
            <a:r>
              <a:rPr lang="en-US" dirty="0"/>
              <a:t>C</a:t>
            </a:r>
            <a:r>
              <a:rPr lang="ru-RU" dirty="0"/>
              <a:t> подобные и </a:t>
            </a:r>
            <a:r>
              <a:rPr lang="en-US" dirty="0"/>
              <a:t>java</a:t>
            </a:r>
            <a:r>
              <a:rPr lang="ru-RU" dirty="0"/>
              <a:t>.</a:t>
            </a:r>
          </a:p>
          <a:p>
            <a:r>
              <a:rPr lang="ru-RU" dirty="0"/>
              <a:t>Я </a:t>
            </a:r>
            <a:r>
              <a:rPr lang="ru-RU" u="sng" dirty="0" err="1"/>
              <a:t>програмирую</a:t>
            </a:r>
            <a:r>
              <a:rPr lang="ru-RU" dirty="0"/>
              <a:t>  на языке </a:t>
            </a:r>
            <a:r>
              <a:rPr lang="en-US" dirty="0"/>
              <a:t>python</a:t>
            </a:r>
            <a:r>
              <a:rPr lang="ru-RU" dirty="0"/>
              <a:t>, поэтому хотел бы рассказать о нем более подробно.</a:t>
            </a:r>
          </a:p>
          <a:p>
            <a:r>
              <a:rPr lang="ru-RU" dirty="0"/>
              <a:t>История языка программирования </a:t>
            </a:r>
            <a:r>
              <a:rPr lang="ru-RU" dirty="0" err="1"/>
              <a:t>Python</a:t>
            </a:r>
            <a:r>
              <a:rPr lang="ru-RU" dirty="0"/>
              <a:t> началась в конце 1980-х. </a:t>
            </a:r>
            <a:r>
              <a:rPr lang="ru-RU" dirty="0" smtClean="0"/>
              <a:t>Гвидо 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err="1" smtClean="0"/>
              <a:t>Россум</a:t>
            </a:r>
            <a:r>
              <a:rPr lang="ru-RU" dirty="0"/>
              <a:t> задумал</a:t>
            </a:r>
            <a:r>
              <a:rPr lang="ru-RU" dirty="0">
                <a:solidFill>
                  <a:srgbClr val="002060"/>
                </a:solidFill>
              </a:rPr>
              <a:t> </a:t>
            </a:r>
            <a:r>
              <a:rPr lang="ru-RU" dirty="0" smtClean="0">
                <a:solidFill>
                  <a:srgbClr val="002060"/>
                </a:solidFill>
                <a:hlinkClick r:id="rId3" tooltip="Python"/>
              </a:rPr>
              <a:t> </a:t>
            </a:r>
            <a:r>
              <a:rPr lang="ru-RU" dirty="0" err="1" smtClean="0"/>
              <a:t>Python</a:t>
            </a:r>
            <a:r>
              <a:rPr lang="ru-RU" dirty="0" smtClean="0">
                <a:solidFill>
                  <a:srgbClr val="002060"/>
                </a:solidFill>
                <a:hlinkClick r:id="rId3" tooltip="Python"/>
              </a:rPr>
              <a:t> </a:t>
            </a:r>
            <a:r>
              <a:rPr lang="ru-RU" dirty="0"/>
              <a:t> в 1980-х годах а приступил к его созданию в декабре 1989 года в центре математики и информатики в Нидерландах. Язык </a:t>
            </a:r>
            <a:r>
              <a:rPr lang="ru-RU" dirty="0" err="1"/>
              <a:t>Python</a:t>
            </a:r>
            <a:r>
              <a:rPr lang="ru-RU" dirty="0"/>
              <a:t> был задуман как потомок </a:t>
            </a:r>
            <a:r>
              <a:rPr lang="ru-RU" dirty="0" smtClean="0"/>
              <a:t>языка </a:t>
            </a:r>
            <a:r>
              <a:rPr lang="ru-RU" dirty="0" err="1" smtClean="0"/>
              <a:t>прграммирования</a:t>
            </a:r>
            <a:r>
              <a:rPr lang="ru-RU" dirty="0" smtClean="0"/>
              <a:t> АВС, </a:t>
            </a:r>
            <a:r>
              <a:rPr lang="ru-RU" dirty="0"/>
              <a:t>способный к обработке исключений и взаимодействию с операционной системой </a:t>
            </a:r>
            <a:r>
              <a:rPr lang="en-US" dirty="0" smtClean="0"/>
              <a:t>Amoeba</a:t>
            </a:r>
            <a:r>
              <a:rPr lang="ru-RU" dirty="0" smtClean="0"/>
              <a:t>. </a:t>
            </a:r>
            <a:r>
              <a:rPr lang="ru-RU" dirty="0"/>
              <a:t>Ван </a:t>
            </a:r>
            <a:r>
              <a:rPr lang="ru-RU" dirty="0" err="1"/>
              <a:t>Россум</a:t>
            </a:r>
            <a:r>
              <a:rPr lang="ru-RU" dirty="0"/>
              <a:t> является основным автором </a:t>
            </a:r>
            <a:r>
              <a:rPr lang="ru-RU" dirty="0" err="1"/>
              <a:t>Python</a:t>
            </a:r>
            <a:r>
              <a:rPr lang="ru-RU" dirty="0"/>
              <a:t> и продолжал выполнять центральную роль в принятии решений относительно развития языка вплоть до 12 июля 2018 года.</a:t>
            </a:r>
          </a:p>
          <a:p>
            <a:r>
              <a:rPr lang="ru-RU" dirty="0"/>
              <a:t>Версия </a:t>
            </a:r>
            <a:r>
              <a:rPr lang="ru-RU" dirty="0" err="1"/>
              <a:t>Python</a:t>
            </a:r>
            <a:r>
              <a:rPr lang="ru-RU" dirty="0"/>
              <a:t> 2.0 была выпущена 16 октября 2000 года и включала в себя много новых крупных функций — таких как полный </a:t>
            </a:r>
            <a:r>
              <a:rPr lang="ru-RU" dirty="0" smtClean="0"/>
              <a:t>сборщик мусора</a:t>
            </a:r>
            <a:r>
              <a:rPr lang="ru-RU" dirty="0"/>
              <a:t> и поддержка </a:t>
            </a:r>
            <a:r>
              <a:rPr lang="en-US" dirty="0" smtClean="0"/>
              <a:t>Unicode</a:t>
            </a:r>
            <a:r>
              <a:rPr lang="ru-RU" dirty="0" smtClean="0"/>
              <a:t>. </a:t>
            </a:r>
            <a:r>
              <a:rPr lang="ru-RU" dirty="0"/>
              <a:t>Однако наиболее важным из всех изменений было изменение самого процесса развития языка и переход на более прозрачный процесс его создания.</a:t>
            </a:r>
          </a:p>
          <a:p>
            <a:r>
              <a:rPr lang="ru-RU" dirty="0" smtClean="0"/>
              <a:t>Первая обратно-несовместимая версия </a:t>
            </a:r>
            <a:r>
              <a:rPr lang="ru-RU" dirty="0" err="1" smtClean="0"/>
              <a:t>Python</a:t>
            </a:r>
            <a:r>
              <a:rPr lang="ru-RU" dirty="0" smtClean="0"/>
              <a:t> 3.0 была выпущена 3 декабря 2008 года после длительного периода тестирования. Многие её функции были </a:t>
            </a:r>
            <a:r>
              <a:rPr lang="ru-RU" dirty="0" err="1" smtClean="0"/>
              <a:t>портированы</a:t>
            </a:r>
            <a:r>
              <a:rPr lang="ru-RU" dirty="0" smtClean="0"/>
              <a:t> и обратно совместимы с </a:t>
            </a:r>
            <a:r>
              <a:rPr lang="ru-RU" dirty="0" err="1" smtClean="0"/>
              <a:t>Python</a:t>
            </a:r>
            <a:r>
              <a:rPr lang="ru-RU" dirty="0" smtClean="0"/>
              <a:t> 2.6 и </a:t>
            </a:r>
            <a:r>
              <a:rPr lang="ru-RU" dirty="0" err="1" smtClean="0"/>
              <a:t>Python</a:t>
            </a:r>
            <a:r>
              <a:rPr lang="ru-RU" dirty="0" smtClean="0"/>
              <a:t> 2.7</a:t>
            </a:r>
            <a:r>
              <a:rPr lang="ru-RU" dirty="0" smtClean="0">
                <a:effectLst/>
              </a:rPr>
              <a:t> </a:t>
            </a:r>
            <a:r>
              <a:rPr lang="ru-RU" dirty="0" smtClean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98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каких целей используется </a:t>
            </a:r>
            <a:r>
              <a:rPr lang="en-US" dirty="0"/>
              <a:t>python</a:t>
            </a:r>
            <a:r>
              <a:rPr lang="ru-RU" dirty="0"/>
              <a:t>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  <a:p>
            <a:r>
              <a:rPr lang="ru-RU" dirty="0"/>
              <a:t>Десктоп-приложения</a:t>
            </a:r>
          </a:p>
          <a:p>
            <a:r>
              <a:rPr lang="ru-RU" dirty="0"/>
              <a:t>Мобильные приложения</a:t>
            </a:r>
          </a:p>
          <a:p>
            <a:r>
              <a:rPr lang="ru-RU" dirty="0"/>
              <a:t>Игры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2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6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программирования </a:t>
            </a:r>
            <a:r>
              <a:rPr lang="ru-RU" dirty="0" err="1"/>
              <a:t>PyCharm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b="1" dirty="0" err="1"/>
              <a:t>PyCharm</a:t>
            </a:r>
            <a:r>
              <a:rPr lang="ru-RU" dirty="0"/>
              <a:t> — это интегрированная среда разработки на языке </a:t>
            </a:r>
            <a:r>
              <a:rPr lang="ru-RU" dirty="0" err="1"/>
              <a:t>Python</a:t>
            </a:r>
            <a:r>
              <a:rPr lang="ru-RU" dirty="0"/>
              <a:t>, созданная компанией </a:t>
            </a:r>
            <a:r>
              <a:rPr lang="ru-RU" dirty="0" err="1"/>
              <a:t>JetBrains</a:t>
            </a:r>
            <a:r>
              <a:rPr lang="ru-RU" dirty="0"/>
              <a:t>. Среди </a:t>
            </a:r>
            <a:r>
              <a:rPr lang="ru-RU" dirty="0" err="1"/>
              <a:t>питонистов</a:t>
            </a:r>
            <a:r>
              <a:rPr lang="ru-RU" dirty="0"/>
              <a:t> эта </a:t>
            </a:r>
            <a:r>
              <a:rPr lang="ru-RU" dirty="0" smtClean="0"/>
              <a:t>IDE вторая по популярности</a:t>
            </a:r>
            <a:r>
              <a:rPr lang="ru-RU" dirty="0"/>
              <a:t> после редактора кода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: как основную её используют 31% разработчиков.</a:t>
            </a:r>
          </a:p>
          <a:p>
            <a:pPr fontAlgn="base"/>
            <a:r>
              <a:rPr lang="ru-RU" dirty="0"/>
              <a:t>В </a:t>
            </a:r>
            <a:r>
              <a:rPr lang="ru-RU" dirty="0" err="1"/>
              <a:t>PyCharm</a:t>
            </a:r>
            <a:r>
              <a:rPr lang="ru-RU" dirty="0"/>
              <a:t> есть все инструменты, чтобы писать, отлаживать и тестировать код. Например, можно быстро исправить программу сразу в нескольких местах, а встроенный форматер приведёт её в соответствие со стандартом PEP 8.</a:t>
            </a:r>
          </a:p>
          <a:p>
            <a:pPr fontAlgn="base"/>
            <a:r>
              <a:rPr lang="ru-RU" dirty="0"/>
              <a:t>Также IDE позволяет использовать в проектах другие языки программирования, синхронизировать код с системами контроля версий и развёртывать его.</a:t>
            </a:r>
          </a:p>
          <a:p>
            <a:r>
              <a:rPr lang="ru-RU" dirty="0"/>
              <a:t>Базовый набор функций </a:t>
            </a:r>
            <a:r>
              <a:rPr lang="ru-RU" dirty="0" err="1"/>
              <a:t>PyCharm</a:t>
            </a:r>
            <a:r>
              <a:rPr lang="ru-RU" dirty="0"/>
              <a:t> можно расширять с помощью плагинов, которые позволяют, например, настраивать внешний вид интерфейса и подключать дополнительные инструменты</a:t>
            </a:r>
          </a:p>
        </p:txBody>
      </p:sp>
    </p:spTree>
    <p:extLst>
      <p:ext uri="{BB962C8B-B14F-4D97-AF65-F5344CB8AC3E}">
        <p14:creationId xmlns:p14="http://schemas.microsoft.com/office/powerpoint/2010/main" val="276127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библиотек, используемых в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207495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pickle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 </a:t>
            </a:r>
            <a:r>
              <a:rPr lang="en-US" dirty="0" smtClean="0">
                <a:solidFill>
                  <a:srgbClr val="002060"/>
                </a:solidFill>
              </a:rPr>
              <a:t>pickle</a:t>
            </a:r>
            <a:r>
              <a:rPr lang="ru-RU" dirty="0" smtClean="0"/>
              <a:t> реализует </a:t>
            </a:r>
            <a:r>
              <a:rPr lang="ru-RU" dirty="0"/>
              <a:t>бинарные протоколы для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r>
              <a:rPr lang="ru-RU" dirty="0"/>
              <a:t> структуры объектов </a:t>
            </a:r>
            <a:r>
              <a:rPr lang="ru-RU" dirty="0" err="1"/>
              <a:t>Python</a:t>
            </a:r>
            <a:r>
              <a:rPr lang="ru-RU" dirty="0"/>
              <a:t>. </a:t>
            </a:r>
            <a:r>
              <a:rPr lang="ru-RU" i="1" dirty="0"/>
              <a:t>«</a:t>
            </a:r>
            <a:r>
              <a:rPr lang="ru-RU" i="1" dirty="0" err="1"/>
              <a:t>Pickling</a:t>
            </a:r>
            <a:r>
              <a:rPr lang="ru-RU" i="1" dirty="0"/>
              <a:t>»</a:t>
            </a:r>
            <a:r>
              <a:rPr lang="ru-RU" dirty="0"/>
              <a:t> — это процесс, при котором иерархия объектов </a:t>
            </a:r>
            <a:r>
              <a:rPr lang="ru-RU" dirty="0" err="1"/>
              <a:t>Python</a:t>
            </a:r>
            <a:r>
              <a:rPr lang="ru-RU" dirty="0"/>
              <a:t> преобразуется в поток байтов, а </a:t>
            </a:r>
            <a:r>
              <a:rPr lang="ru-RU" i="1" dirty="0"/>
              <a:t>«</a:t>
            </a:r>
            <a:r>
              <a:rPr lang="ru-RU" i="1" dirty="0" err="1"/>
              <a:t>unpickling</a:t>
            </a:r>
            <a:r>
              <a:rPr lang="ru-RU" i="1" dirty="0"/>
              <a:t>»</a:t>
            </a:r>
            <a:r>
              <a:rPr lang="ru-RU" dirty="0"/>
              <a:t> — это обратная операция, при которой поток байтов (из </a:t>
            </a:r>
            <a:r>
              <a:rPr lang="ru-RU" dirty="0" smtClean="0"/>
              <a:t>двоичного файла</a:t>
            </a:r>
            <a:r>
              <a:rPr lang="ru-RU" dirty="0"/>
              <a:t> или </a:t>
            </a:r>
            <a:r>
              <a:rPr lang="ru-RU" dirty="0" smtClean="0"/>
              <a:t>объект, подобного байтам</a:t>
            </a:r>
            <a:r>
              <a:rPr lang="ru-RU" dirty="0"/>
              <a:t> ) преобразуется обратно в иерархию объектов. </a:t>
            </a:r>
            <a:r>
              <a:rPr lang="ru-RU" dirty="0" err="1"/>
              <a:t>Pickling</a:t>
            </a:r>
            <a:r>
              <a:rPr lang="ru-RU" dirty="0"/>
              <a:t> (и </a:t>
            </a:r>
            <a:r>
              <a:rPr lang="ru-RU" dirty="0" err="1"/>
              <a:t>unpickling</a:t>
            </a:r>
            <a:r>
              <a:rPr lang="ru-RU" dirty="0"/>
              <a:t>) также известны как «</a:t>
            </a:r>
            <a:r>
              <a:rPr lang="ru-RU" dirty="0" err="1"/>
              <a:t>serialization</a:t>
            </a:r>
            <a:r>
              <a:rPr lang="ru-RU" dirty="0"/>
              <a:t>», «</a:t>
            </a:r>
            <a:r>
              <a:rPr lang="ru-RU" dirty="0" err="1"/>
              <a:t>marshalling</a:t>
            </a:r>
            <a:r>
              <a:rPr lang="ru-RU" dirty="0" smtClean="0"/>
              <a:t>» </a:t>
            </a:r>
            <a:r>
              <a:rPr lang="ru-RU" dirty="0"/>
              <a:t> или «</a:t>
            </a:r>
            <a:r>
              <a:rPr lang="ru-RU" dirty="0" err="1"/>
              <a:t>flattening</a:t>
            </a:r>
            <a:r>
              <a:rPr lang="ru-RU" dirty="0"/>
              <a:t>»; однако, чтобы избежать путаницы, здесь используются термины «</a:t>
            </a:r>
            <a:r>
              <a:rPr lang="ru-RU" dirty="0" err="1"/>
              <a:t>pickling</a:t>
            </a:r>
            <a:r>
              <a:rPr lang="ru-RU" dirty="0"/>
              <a:t>» и «</a:t>
            </a:r>
            <a:r>
              <a:rPr lang="ru-RU" dirty="0" err="1"/>
              <a:t>unpickling</a:t>
            </a:r>
            <a:r>
              <a:rPr lang="ru-RU" dirty="0"/>
              <a:t>»[</a:t>
            </a:r>
          </a:p>
        </p:txBody>
      </p:sp>
    </p:spTree>
    <p:extLst>
      <p:ext uri="{BB962C8B-B14F-4D97-AF65-F5344CB8AC3E}">
        <p14:creationId xmlns:p14="http://schemas.microsoft.com/office/powerpoint/2010/main" val="2520920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518</Words>
  <Application>Microsoft Office PowerPoint</Application>
  <PresentationFormat>Широкоэкранный</PresentationFormat>
  <Paragraphs>47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 </vt:lpstr>
      <vt:lpstr>Презентация PowerPoint</vt:lpstr>
      <vt:lpstr>Презентация PowerPoint</vt:lpstr>
      <vt:lpstr>Задачи</vt:lpstr>
      <vt:lpstr>  Основные сведения о языке программирования Python </vt:lpstr>
      <vt:lpstr>Для каких целей используется python? </vt:lpstr>
      <vt:lpstr>Система программирования PyCharm</vt:lpstr>
      <vt:lpstr>Описание библиотек, используемых в проекте</vt:lpstr>
      <vt:lpstr>pickle</vt:lpstr>
      <vt:lpstr>PyQt5 </vt:lpstr>
      <vt:lpstr>PyQt5.QtWidgets  </vt:lpstr>
      <vt:lpstr>os </vt:lpstr>
      <vt:lpstr>Программа для разработки графических интерфейсов</vt:lpstr>
      <vt:lpstr>Практическое применение знаний</vt:lpstr>
      <vt:lpstr>Изучение python</vt:lpstr>
      <vt:lpstr>QTdesigner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8</cp:revision>
  <dcterms:created xsi:type="dcterms:W3CDTF">2025-02-24T14:11:14Z</dcterms:created>
  <dcterms:modified xsi:type="dcterms:W3CDTF">2025-02-24T18:19:18Z</dcterms:modified>
</cp:coreProperties>
</file>