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2B7C-A379-912B-214A-B11FB700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26B40-9236-5E57-CFA5-B8951FAC0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E42CF-18C4-1ACD-86CD-5B81E5B9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B194C-4432-4B86-1619-89CBF312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D0BC8-E6FD-9BED-907F-60E5EA71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C229-25BA-C1C3-6134-F1C24613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837E9-5150-2099-12F2-0176F1127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1E7AF-DF0C-4F0D-D849-64D31C07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F0139-250A-F3D3-3F93-99B0FB0B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73B34-8C0A-6867-532E-117CE0DD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33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9DE5E-AA1D-67C9-AF22-97C55B852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76003-0901-D4CF-CAD1-BEE162FE8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98182-EC0C-8342-7911-D4B41E9D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6C81C-55A5-5D46-6AF9-A0F6DDD3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FBBE6-912B-3AA6-EA17-D33987B2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6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EA0E-1A5A-2BC5-F7EB-F7787AA4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AAD8-8CFC-6B1B-313D-09B7D9E3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5D2A-073C-C5C5-EF41-8471F3CD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840F-1038-E626-7866-BD19D0C2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39FEF-F8CA-2665-CE53-5A0AE126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3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9685-6605-813F-C46C-CE7C8E2E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F516-2EF8-AEAA-4457-4AFC25785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62CAD-2788-0A5F-4E78-569A4418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92FFA-F6D6-F177-4D29-A5A64751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1F745-D846-7606-7062-35321388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97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DA0F-860D-4D0C-AB5E-B8A16BE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CCFB-F5CD-C9B0-25EE-9F6CB13ED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4CDA6-D9CF-316E-A523-EEBA9AEC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95DC5-B305-83C9-3DAE-C0C052A6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AC107-5326-AD97-49AB-84F925DA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FD644-4F69-FDF3-4749-EB496527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03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91E3-B9F1-2C9F-7F9A-5AF19A68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F73-0CD4-15BC-2926-81BA0F528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D11A4-FDCA-189E-EFE1-2DE50BB97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C0E22-1C5F-D317-4205-4A8E570DD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57A12-028D-BC3F-7E49-865B4A86E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B4391-8854-1726-208B-1295B62C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CFBB6-FD60-07A5-C848-436EB74B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AB15A-6783-B110-DC25-9DCB3B9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2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0B7E-01E3-51F0-22B2-1EC35F3D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F047D-5F8E-36A6-0BB2-5FAF719F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07976-0A46-60E0-80B3-185C4025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C17F-DC25-EE53-73B5-D17F8447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C9F1E-D0D2-B47B-7FD6-B5CA681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7A452-9269-6C8F-3755-69E3D0C2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0D9FC-C382-DB94-D2FD-7BE2DE6C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2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8075-3F42-C5B5-E0B5-8E9283E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B67E-08E5-AA54-69E6-C05563A5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02796-3A51-5068-3E57-EE013EAE0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9111A-0EAA-6864-3347-0C61CA7A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1F762-22E3-8677-BB39-0A3379D1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5EF0B-DE6D-82EE-B015-43B72746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2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9739-5403-D33D-D650-619F83A3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56EDE-C09B-56DA-3374-C9FC39E40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4CD30-44AB-6D80-4D57-09E250651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ECB5F-3325-233D-D5C4-A1543941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3A96F-5506-692D-5F56-0FEA76B7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96BE-37D3-B9FF-C9BB-FAAFD75D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2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ACBE6-17A2-96F8-FCD6-76F643DF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C001C-99C1-206A-7383-6C6D2C180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7BFD1-8A91-63B9-60A4-B04B85C2A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F4AF-FE93-48EE-A03F-18E680F520CD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31D10-4D5D-D789-CA0D-9BACBEA59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4FB5-EB39-8096-7827-E66CCCFDC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79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F325-B5A5-6D62-D25B-3CF47A40F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D570C-0AA4-2DEE-6E2F-7CFD81A10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23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D110B-A5D0-D678-A63B-823FBF33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2470907"/>
            <a:ext cx="7229475" cy="1295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11D466-D573-1582-C1E9-442656B8F8FE}"/>
              </a:ext>
            </a:extLst>
          </p:cNvPr>
          <p:cNvSpPr/>
          <p:nvPr/>
        </p:nvSpPr>
        <p:spPr>
          <a:xfrm>
            <a:off x="1847461" y="1623527"/>
            <a:ext cx="8304245" cy="26592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3EE240-23BC-0796-52D1-3C2C990668F2}"/>
              </a:ext>
            </a:extLst>
          </p:cNvPr>
          <p:cNvSpPr/>
          <p:nvPr/>
        </p:nvSpPr>
        <p:spPr>
          <a:xfrm>
            <a:off x="4888072" y="2305439"/>
            <a:ext cx="4937064" cy="14608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88723A-B494-2660-35AF-5FCDE89F8A15}"/>
              </a:ext>
            </a:extLst>
          </p:cNvPr>
          <p:cNvSpPr/>
          <p:nvPr/>
        </p:nvSpPr>
        <p:spPr>
          <a:xfrm>
            <a:off x="2146041" y="2305439"/>
            <a:ext cx="2649894" cy="14608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4BF80-E723-09DE-B703-62CA59AC51DB}"/>
              </a:ext>
            </a:extLst>
          </p:cNvPr>
          <p:cNvSpPr txBox="1"/>
          <p:nvPr/>
        </p:nvSpPr>
        <p:spPr>
          <a:xfrm>
            <a:off x="5122507" y="117146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CICD.YAML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B85B9-B707-4E62-D4F3-9CCCB87122AC}"/>
              </a:ext>
            </a:extLst>
          </p:cNvPr>
          <p:cNvSpPr txBox="1"/>
          <p:nvPr/>
        </p:nvSpPr>
        <p:spPr>
          <a:xfrm>
            <a:off x="2746311" y="1846464"/>
            <a:ext cx="170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BUILD.YAML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4F175-0DBD-577F-C875-7F69948A4182}"/>
              </a:ext>
            </a:extLst>
          </p:cNvPr>
          <p:cNvSpPr txBox="1"/>
          <p:nvPr/>
        </p:nvSpPr>
        <p:spPr>
          <a:xfrm>
            <a:off x="6702489" y="1853373"/>
            <a:ext cx="170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RELEASE.YAML</a:t>
            </a:r>
          </a:p>
        </p:txBody>
      </p:sp>
    </p:spTree>
    <p:extLst>
      <p:ext uri="{BB962C8B-B14F-4D97-AF65-F5344CB8AC3E}">
        <p14:creationId xmlns:p14="http://schemas.microsoft.com/office/powerpoint/2010/main" val="201962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09F721-94F8-D6D4-F42B-6FA7772C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2938462"/>
            <a:ext cx="11991975" cy="981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62A6E-9603-B504-CA74-A800DECF7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50" y="1155529"/>
            <a:ext cx="8277225" cy="676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3C40CC-BB2D-EB74-E193-22137B7D2FAC}"/>
              </a:ext>
            </a:extLst>
          </p:cNvPr>
          <p:cNvCxnSpPr>
            <a:cxnSpLocks/>
          </p:cNvCxnSpPr>
          <p:nvPr/>
        </p:nvCxnSpPr>
        <p:spPr>
          <a:xfrm>
            <a:off x="7084381" y="1731146"/>
            <a:ext cx="1923432" cy="12073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92134F-D01A-D5CB-0F0E-0FD67088CDDF}"/>
              </a:ext>
            </a:extLst>
          </p:cNvPr>
          <p:cNvSpPr/>
          <p:nvPr/>
        </p:nvSpPr>
        <p:spPr>
          <a:xfrm>
            <a:off x="8848400" y="3082156"/>
            <a:ext cx="888988" cy="425029"/>
          </a:xfrm>
          <a:prstGeom prst="roundRect">
            <a:avLst/>
          </a:prstGeom>
          <a:noFill/>
          <a:ln w="6350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10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6</cp:revision>
  <dcterms:created xsi:type="dcterms:W3CDTF">2023-07-24T20:19:19Z</dcterms:created>
  <dcterms:modified xsi:type="dcterms:W3CDTF">2023-07-25T20:29:56Z</dcterms:modified>
</cp:coreProperties>
</file>