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CCB1E-1626-4F7A-8221-5D082799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3" y="1063933"/>
            <a:ext cx="89916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0A4FA-4E89-0B40-AACC-51F00976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5" y="3429000"/>
            <a:ext cx="10287000" cy="315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CD1D6-1130-32CE-AC89-28D9B8BE7DF5}"/>
              </a:ext>
            </a:extLst>
          </p:cNvPr>
          <p:cNvSpPr/>
          <p:nvPr/>
        </p:nvSpPr>
        <p:spPr>
          <a:xfrm>
            <a:off x="1223655" y="2308478"/>
            <a:ext cx="1217988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58529-2D9F-707F-2BA0-15A6D3CC8D8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2649" y="2663585"/>
            <a:ext cx="1552577" cy="260880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D4876C-6B7F-FF89-EC0D-AE00EC17CC83}"/>
              </a:ext>
            </a:extLst>
          </p:cNvPr>
          <p:cNvSpPr/>
          <p:nvPr/>
        </p:nvSpPr>
        <p:spPr>
          <a:xfrm>
            <a:off x="2441642" y="5627498"/>
            <a:ext cx="3654357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11</cp:revision>
  <dcterms:created xsi:type="dcterms:W3CDTF">2023-07-24T20:19:19Z</dcterms:created>
  <dcterms:modified xsi:type="dcterms:W3CDTF">2023-08-11T17:13:13Z</dcterms:modified>
</cp:coreProperties>
</file>