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8</cp:revision>
  <dcterms:created xsi:type="dcterms:W3CDTF">2023-07-24T20:19:19Z</dcterms:created>
  <dcterms:modified xsi:type="dcterms:W3CDTF">2023-07-28T21:51:58Z</dcterms:modified>
</cp:coreProperties>
</file>