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7250-3B0D-971B-8C5E-76659740B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294FB-6C90-9DAC-1912-28BD24579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95697-E0C0-2B33-D798-0AC631013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8BFCF-45F5-B9CE-0845-2F2752E9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FC20C-0D4F-90E1-D108-1EB06B17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5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9C72-996B-08FD-A94A-596DA663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07EFE-97E3-560B-A991-B68C7162D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A210-D429-AC82-2C41-ADAA52F5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892C1-AB41-F060-38C4-B7A88D84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C46E1-9C75-95E2-1599-EEAA1BC3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13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2B3EA8-FBEB-BB29-3E6F-A29306F24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B1787-EACA-F5EE-7435-151BC3325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A74A9-8D06-2B19-47B7-12B588DA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2ECEC-BB54-CC53-DE75-BB46165C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FFF75-B2F5-535B-7985-7D77C322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66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F39F-F42E-166A-04AC-D8468ED6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60A7C-4EF7-3C0C-3F83-31C95EB4A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C19C3-735C-7394-7637-B2C8F029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C117A-1CD1-29B2-47DE-D266EA4C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513B-4B94-D756-38F3-1181CAE6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67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B559-7BBE-89FD-FC4A-12F3380A3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6C6EE-CB81-24C3-0D2F-D98E16C42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48D21-BF63-DDFF-8D5F-AF590211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3625B-261A-C45B-E996-22A6E8FD5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E6C83-85D6-C9BE-4310-B0A344E2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71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1F7D-1AEC-DDA5-DB7C-2A35E717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64DFF-77AE-5E99-288E-2CE4E4287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C04D0-F062-45AC-21A0-E08CA2073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B1035-4278-98B3-38CC-44F6C19E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F056B-8696-20B0-E000-F8B426D6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56A4A-930B-0E9F-CCF6-39290221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94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1E0C-6E05-81D6-CEF1-4D49389D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474B0-2270-F7A5-5194-96428726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9EFDD-E2DC-3337-C14D-A0688C559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FB1AA-74C4-1F89-6875-3A9475031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7607E-4EA7-2A27-0A20-3171BF722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6BDF6-6EAA-5013-EE57-415CF4DE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DD418-1CEB-C6E9-DA48-DFD6E81F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270C7-AC37-FE62-0D4E-2CF13222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3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EDE2-3968-09BE-B8FA-C24E5338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FFD005-1B5A-E969-1CA7-7D505579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A7B49-E2C2-D7D4-6C1E-2C0197D4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D7E06-B1FE-3ABC-3E1B-1F53D47A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80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C590A-61E2-C86F-BA26-9C7C1890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CBF87-ADE4-4CA8-F4CC-67FFCBE03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FA170-E416-297B-CD63-FD89B993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88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13F9-910D-CF13-2264-79C817808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BEE8-5BAF-8BAB-225F-4625C1411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25AD3-B9F3-D6E8-13ED-A799C29DB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C1E54-755F-1FF6-CCCE-E20B32DE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05BFA-212E-F0AC-A4B0-548001B8D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D8EEB-35DC-2B83-A6E5-C1835A13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12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CF296-D74D-2AE8-5544-1A2B6A546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9B1A4-AE4D-8074-ECD3-E56593F50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B699C-BD3D-DFD8-85C3-E0DD8D26B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586FA-0D42-4151-2AA6-BFC31334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9D493-A153-4B52-7E01-2F63734E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25E5F-6EB4-2C8F-321F-71F234E0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06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53DB4-D189-E13D-2858-08961B4D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02604-4645-2D07-37B2-B7E67C693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E254C-EDD4-DB06-3AEF-E22720B6E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5764E-BF05-4ADF-9C0D-E7E7BE4B37C6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C7194-3273-B599-EF00-7D804FF4E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6525A-D90F-994C-8177-6D88190D7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71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539E-8405-007F-2A23-A17272745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724BA-0CCB-C224-1F75-BB0E40C248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38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03B815-D700-39F4-BD09-0CC0FF576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92" y="1668796"/>
            <a:ext cx="3261393" cy="11834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94544A5-86B5-2166-D180-BADB1C2DC607}"/>
              </a:ext>
            </a:extLst>
          </p:cNvPr>
          <p:cNvSpPr/>
          <p:nvPr/>
        </p:nvSpPr>
        <p:spPr>
          <a:xfrm>
            <a:off x="4345496" y="1878826"/>
            <a:ext cx="1384183" cy="763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199740-D9DF-3E64-D6F1-49C5832D9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247" y="939177"/>
            <a:ext cx="5400675" cy="3276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6FAB68-F8E0-50B3-BB49-3CBFC6E3EEC6}"/>
              </a:ext>
            </a:extLst>
          </p:cNvPr>
          <p:cNvSpPr txBox="1"/>
          <p:nvPr/>
        </p:nvSpPr>
        <p:spPr>
          <a:xfrm>
            <a:off x="1258349" y="1241571"/>
            <a:ext cx="117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CSV 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8D6EDC-21B7-F0FB-86F2-81D8D8CB552D}"/>
              </a:ext>
            </a:extLst>
          </p:cNvPr>
          <p:cNvSpPr txBox="1"/>
          <p:nvPr/>
        </p:nvSpPr>
        <p:spPr>
          <a:xfrm>
            <a:off x="6569978" y="420849"/>
            <a:ext cx="381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Azure Synapse query editor</a:t>
            </a:r>
          </a:p>
        </p:txBody>
      </p:sp>
    </p:spTree>
    <p:extLst>
      <p:ext uri="{BB962C8B-B14F-4D97-AF65-F5344CB8AC3E}">
        <p14:creationId xmlns:p14="http://schemas.microsoft.com/office/powerpoint/2010/main" val="307414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4</cp:revision>
  <dcterms:created xsi:type="dcterms:W3CDTF">2022-07-17T07:37:58Z</dcterms:created>
  <dcterms:modified xsi:type="dcterms:W3CDTF">2022-07-17T07:53:26Z</dcterms:modified>
</cp:coreProperties>
</file>