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DC8-3B66-6268-3BAA-AFAA8328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9757-8D67-F059-8348-180FFFE97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CB9B-E356-4C5E-965F-0F03750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1661-7720-6B5D-5085-8FC8EEB3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E92B-9DFE-BBBA-014F-B0622DF2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8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18A-56DD-58F7-0B08-000B613D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3C60-8505-478A-164F-A21FF857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792B-75A5-E025-838F-D795DFDF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32B2-EF21-B836-B505-2924C7F8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16EF-6ACB-B761-BED8-F23729A0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EB0C1-0D4D-2CF0-8D32-EA4E59F9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E6D7B-5D29-F7D9-19A0-4885BCB0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9ADC-0BFF-F747-D917-FFB26E85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6B24-581E-54F5-0331-826FE16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109D-7985-BC65-DBDB-A0574DE7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C4B0-357C-06C2-100E-A6D1FA5B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BC43-E191-86A7-4F31-F5BDDC5C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FD7F-1FA4-27E5-C25A-71BB2BEA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EB86-2A07-7880-1742-B1723634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D767-CD5B-ACC6-1AB4-E23E5619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F5E7-AFC8-9673-75B8-2D4AEEAE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5D399-915A-785F-8645-0009706D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F253-A9CC-4181-9DA7-DC075508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8694-B07D-492B-954E-46D3AAEE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47B0-0215-AA1D-55AA-71B5913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8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7459-F094-50B7-D486-05412AA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C69E-337E-A9C3-24DA-016299A5B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48EF8-28EC-BBD1-6B21-AD86F2CF6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71D2-7103-D59C-F803-168D777B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DD5-3501-78DA-18E3-034FE133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E728-3223-CD95-9BD5-513EE57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84C3-809C-48E1-D58C-CAFC140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F711-5735-5393-FA94-008AAEEB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70460-6132-E872-57C6-ED3C2992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C3558-99C4-F606-B18E-E80D458E3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AAC58-D891-AEC1-4375-94B18800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DD1C0-BD5D-3B7C-A98F-9C34B7D2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4B096-0E8B-BD23-28E9-9A589153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F9F6-4153-ABB6-860B-4F532659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9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926-10DE-ADA5-014D-400EBF14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6A964-04FC-A690-62B2-0B7CDE51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8F7E2-8687-D8AE-DBB4-3F6B0DD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D9F9-2FB7-8D40-319A-AEF3B1B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66D2F-1568-B27D-B055-94943E16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A902F-6359-2AC3-8562-FEE2560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CBF4-606E-9943-8F58-DB99D178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3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B72E-FEBC-69B3-90E1-0B775733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A2D7-7F84-548B-DA10-85326D4A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532B8-5321-AC83-6F38-FA400689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0313-820F-7C31-D2F5-8F5ECEC6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C578-2C51-13A3-4628-C4764D66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6108-9F6B-AB68-FB7F-CB2DCCA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9E40-7058-A0FC-174F-7119AFE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6594B-DF41-7F39-798B-B600C11C8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8452-75FC-D649-FE67-1EC5DB4A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3B029-08C7-F56C-A368-58562BEE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6D58-3B89-EA01-0B23-B6D415D5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8237-066B-7CBE-5FB5-60BDBF1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3BBCA-1550-342C-72C0-2CB6BE66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FBEC-2659-BCBD-E5CB-6B44BC8A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C8D0-A910-F857-BA76-8D9A6430B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5467-E684-4307-A1BD-96DFA84DBC09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5F1E-A929-6357-A8A6-91A4E362F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B67B-B923-2841-AFE1-779E9D17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A4DF-5C9D-4ED6-9B3A-4EA46F6BB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3D6D-C3F0-4A01-C93C-7CB777493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356BC-A160-1C68-1618-732B96179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6EBA70-6F53-FF0D-36A7-2BED79EA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57" y="181626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D1AEAC-8DD3-E339-4300-56943705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9723" y="1998149"/>
            <a:ext cx="1103591" cy="110359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20C7D8D-DCA3-44E1-BA80-CC47B0B54C66}"/>
              </a:ext>
            </a:extLst>
          </p:cNvPr>
          <p:cNvSpPr/>
          <p:nvPr/>
        </p:nvSpPr>
        <p:spPr>
          <a:xfrm>
            <a:off x="4695628" y="2637244"/>
            <a:ext cx="1258349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A90B2-ED9D-ED40-9EAB-1FFBE542028B}"/>
              </a:ext>
            </a:extLst>
          </p:cNvPr>
          <p:cNvSpPr txBox="1"/>
          <p:nvPr/>
        </p:nvSpPr>
        <p:spPr>
          <a:xfrm>
            <a:off x="6238025" y="2967335"/>
            <a:ext cx="284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1730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DEE69-9096-ED8E-C006-0093AF95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61987"/>
            <a:ext cx="10582275" cy="553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8E2E5-CC07-C17B-5545-46790978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61987"/>
            <a:ext cx="10582275" cy="553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8D5C7-3071-D12F-EE47-FF4BAB73E2E3}"/>
              </a:ext>
            </a:extLst>
          </p:cNvPr>
          <p:cNvSpPr txBox="1"/>
          <p:nvPr/>
        </p:nvSpPr>
        <p:spPr>
          <a:xfrm>
            <a:off x="721453" y="6425967"/>
            <a:ext cx="2197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 service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89686-4F59-391D-F5CD-A67779C8321F}"/>
              </a:ext>
            </a:extLst>
          </p:cNvPr>
          <p:cNvSpPr txBox="1"/>
          <p:nvPr/>
        </p:nvSpPr>
        <p:spPr>
          <a:xfrm>
            <a:off x="6473332" y="6425967"/>
            <a:ext cx="2197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B8D6CC-CA6A-3BE6-AEF8-205DC843738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19369" y="5974844"/>
            <a:ext cx="1857904" cy="635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7DADB-4555-D37C-50E0-4BFBB67B422F}"/>
              </a:ext>
            </a:extLst>
          </p:cNvPr>
          <p:cNvCxnSpPr>
            <a:cxnSpLocks/>
          </p:cNvCxnSpPr>
          <p:nvPr/>
        </p:nvCxnSpPr>
        <p:spPr>
          <a:xfrm flipH="1" flipV="1">
            <a:off x="7106043" y="5523722"/>
            <a:ext cx="1142218" cy="902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</cp:revision>
  <dcterms:created xsi:type="dcterms:W3CDTF">2023-05-20T11:24:10Z</dcterms:created>
  <dcterms:modified xsi:type="dcterms:W3CDTF">2023-05-20T16:02:51Z</dcterms:modified>
</cp:coreProperties>
</file>