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F65C-509D-444C-B06A-3481FFEB325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875-D77B-4509-8094-872B8762C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Power-Csv-to-external-tables.png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8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Power-dev-flow-create-credential.png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Power-dev-flow-pandas.png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8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person-generic-single-general-238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227032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72104" y="284085"/>
            <a:ext cx="10182686" cy="49137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550-89F0-72FF-1016-2EF698FFCB69}"/>
              </a:ext>
            </a:extLst>
          </p:cNvPr>
          <p:cNvSpPr txBox="1"/>
          <p:nvPr/>
        </p:nvSpPr>
        <p:spPr>
          <a:xfrm>
            <a:off x="1121544" y="1504505"/>
            <a:ext cx="961747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Creating table Commodity 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CommodityPrice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commodity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price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[date]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/Commodities.csv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DATA_SOURCE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COMMODITYDATASOURCE,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FILE_FORMAT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CSVFORMAT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11E7E2-B5FB-D94F-1458-D932575DBD9C}"/>
              </a:ext>
            </a:extLst>
          </p:cNvPr>
          <p:cNvSpPr/>
          <p:nvPr/>
        </p:nvSpPr>
        <p:spPr>
          <a:xfrm>
            <a:off x="5601809" y="5594328"/>
            <a:ext cx="781235" cy="6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32887B7-E6ED-D362-EEE3-5B444C597500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table can now be accessed like any SQL table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262925-8776-DED9-53AC-1D997F6DAB0B}"/>
              </a:ext>
            </a:extLst>
          </p:cNvPr>
          <p:cNvSpPr/>
          <p:nvPr/>
        </p:nvSpPr>
        <p:spPr>
          <a:xfrm>
            <a:off x="1121544" y="5346266"/>
            <a:ext cx="3346881" cy="1071978"/>
          </a:xfrm>
          <a:prstGeom prst="wedgeEllipseCallout">
            <a:avLst>
              <a:gd name="adj1" fmla="val -6509"/>
              <a:gd name="adj2" fmla="val -108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views on this table can also be created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5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queries via SQL Management 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C343C-A17C-E328-D465-786FD7C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5" y="1359764"/>
            <a:ext cx="9084816" cy="42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 analysis using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8E25-533A-DE36-2447-C7D5B62D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352550"/>
            <a:ext cx="8601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FF2770-5C37-439D-B853-AA38FDFF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581705"/>
            <a:ext cx="8534400" cy="4257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781FF-FDFE-2B26-62E4-9BE6BDFD3F60}"/>
              </a:ext>
            </a:extLst>
          </p:cNvPr>
          <p:cNvSpPr/>
          <p:nvPr/>
        </p:nvSpPr>
        <p:spPr>
          <a:xfrm>
            <a:off x="5803641" y="1436913"/>
            <a:ext cx="3536302" cy="3685503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C0D22A-EC1A-78F4-E1CC-6788DB7B89BA}"/>
              </a:ext>
            </a:extLst>
          </p:cNvPr>
          <p:cNvSpPr/>
          <p:nvPr/>
        </p:nvSpPr>
        <p:spPr>
          <a:xfrm>
            <a:off x="413658" y="2390236"/>
            <a:ext cx="3536302" cy="889428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9FDA-40C7-6B82-9806-1595B3A5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0"/>
            <a:ext cx="1072933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A2636-3DC8-CED3-0FA0-1A66A0FF8833}"/>
              </a:ext>
            </a:extLst>
          </p:cNvPr>
          <p:cNvSpPr/>
          <p:nvPr/>
        </p:nvSpPr>
        <p:spPr>
          <a:xfrm>
            <a:off x="133740" y="2903419"/>
            <a:ext cx="3536302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BC09EF-B6D6-4828-C6B1-4DCCA0D57A85}"/>
              </a:ext>
            </a:extLst>
          </p:cNvPr>
          <p:cNvSpPr/>
          <p:nvPr/>
        </p:nvSpPr>
        <p:spPr>
          <a:xfrm>
            <a:off x="2435289" y="6197125"/>
            <a:ext cx="2743201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60768-E3D0-235E-A7B3-0223218C6813}"/>
              </a:ext>
            </a:extLst>
          </p:cNvPr>
          <p:cNvSpPr/>
          <p:nvPr/>
        </p:nvSpPr>
        <p:spPr>
          <a:xfrm>
            <a:off x="7075714" y="2247253"/>
            <a:ext cx="4886131" cy="2324747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9DC8269-5867-BCDF-3F8C-AAFE82B49D21}"/>
              </a:ext>
            </a:extLst>
          </p:cNvPr>
          <p:cNvSpPr/>
          <p:nvPr/>
        </p:nvSpPr>
        <p:spPr>
          <a:xfrm rot="20216373">
            <a:off x="380948" y="3918228"/>
            <a:ext cx="1347632" cy="293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3EAC4D-8FBE-1CFD-935B-49647466A794}"/>
              </a:ext>
            </a:extLst>
          </p:cNvPr>
          <p:cNvSpPr/>
          <p:nvPr/>
        </p:nvSpPr>
        <p:spPr>
          <a:xfrm rot="18459184">
            <a:off x="5442961" y="5213276"/>
            <a:ext cx="2577458" cy="12767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8A35-E474-F87D-FECE-9FCA8FB7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8262"/>
            <a:ext cx="9620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5D391-8032-F6BE-A106-76169F79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695421"/>
            <a:ext cx="5934075" cy="50006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B8000F-54D8-A9E3-FDC7-499CC8FC999A}"/>
              </a:ext>
            </a:extLst>
          </p:cNvPr>
          <p:cNvSpPr/>
          <p:nvPr/>
        </p:nvSpPr>
        <p:spPr>
          <a:xfrm>
            <a:off x="-483321" y="1875278"/>
            <a:ext cx="3346881" cy="410722"/>
          </a:xfrm>
          <a:prstGeom prst="wedgeEllipseCallout">
            <a:avLst>
              <a:gd name="adj1" fmla="val 74617"/>
              <a:gd name="adj2" fmla="val 1086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GITHUB repo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81839F1-9795-498E-54B4-CB864253D484}"/>
              </a:ext>
            </a:extLst>
          </p:cNvPr>
          <p:cNvSpPr/>
          <p:nvPr/>
        </p:nvSpPr>
        <p:spPr>
          <a:xfrm>
            <a:off x="-350620" y="2559523"/>
            <a:ext cx="3346881" cy="622216"/>
          </a:xfrm>
          <a:prstGeom prst="wedgeEllipseCallout">
            <a:avLst>
              <a:gd name="adj1" fmla="val 90508"/>
              <a:gd name="adj2" fmla="val 576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your files get saved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150203-02EB-4715-D8CD-043850D4AA6F}"/>
              </a:ext>
            </a:extLst>
          </p:cNvPr>
          <p:cNvSpPr/>
          <p:nvPr/>
        </p:nvSpPr>
        <p:spPr>
          <a:xfrm>
            <a:off x="-483321" y="3365154"/>
            <a:ext cx="3346881" cy="622216"/>
          </a:xfrm>
          <a:prstGeom prst="wedgeEllipseCallout">
            <a:avLst>
              <a:gd name="adj1" fmla="val 96084"/>
              <a:gd name="adj2" fmla="val 232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files get merged</a:t>
            </a:r>
          </a:p>
        </p:txBody>
      </p:sp>
    </p:spTree>
    <p:extLst>
      <p:ext uri="{BB962C8B-B14F-4D97-AF65-F5344CB8AC3E}">
        <p14:creationId xmlns:p14="http://schemas.microsoft.com/office/powerpoint/2010/main" val="310867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C876A-ECA1-DE01-E940-10D5DD5B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FB935-D329-AEA4-CE18-12F952D9E8B4}"/>
              </a:ext>
            </a:extLst>
          </p:cNvPr>
          <p:cNvSpPr txBox="1"/>
          <p:nvPr/>
        </p:nvSpPr>
        <p:spPr>
          <a:xfrm>
            <a:off x="3817360" y="1667941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81B93A6-66A1-E107-BEB0-20CADD64F9B1}"/>
              </a:ext>
            </a:extLst>
          </p:cNvPr>
          <p:cNvSpPr/>
          <p:nvPr/>
        </p:nvSpPr>
        <p:spPr>
          <a:xfrm>
            <a:off x="151161" y="335902"/>
            <a:ext cx="6333615" cy="578498"/>
          </a:xfrm>
          <a:prstGeom prst="wedgeEllipseCallout">
            <a:avLst>
              <a:gd name="adj1" fmla="val 42264"/>
              <a:gd name="adj2" fmla="val 221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Synpapse</a:t>
            </a:r>
            <a:r>
              <a:rPr lang="en-GB" dirty="0"/>
              <a:t> script editor is now wired up to the collaboration branch</a:t>
            </a:r>
          </a:p>
        </p:txBody>
      </p:sp>
    </p:spTree>
    <p:extLst>
      <p:ext uri="{BB962C8B-B14F-4D97-AF65-F5344CB8AC3E}">
        <p14:creationId xmlns:p14="http://schemas.microsoft.com/office/powerpoint/2010/main" val="182288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6EC64-373C-E65E-783F-D88AF28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2" y="544188"/>
            <a:ext cx="466725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6E6D2-605B-8D83-4A4C-8A3153B64331}"/>
              </a:ext>
            </a:extLst>
          </p:cNvPr>
          <p:cNvSpPr txBox="1"/>
          <p:nvPr/>
        </p:nvSpPr>
        <p:spPr>
          <a:xfrm>
            <a:off x="234404" y="544188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619FF-8CC3-813C-49F3-70EC19119019}"/>
              </a:ext>
            </a:extLst>
          </p:cNvPr>
          <p:cNvSpPr txBox="1"/>
          <p:nvPr/>
        </p:nvSpPr>
        <p:spPr>
          <a:xfrm>
            <a:off x="2504853" y="121910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FE18EC2-E166-8FA4-A7E5-CFA62D58FF59}"/>
              </a:ext>
            </a:extLst>
          </p:cNvPr>
          <p:cNvSpPr/>
          <p:nvPr/>
        </p:nvSpPr>
        <p:spPr>
          <a:xfrm>
            <a:off x="5705382" y="1982108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B9504C-F7F0-02E4-CD6E-2E54ECE4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77" y="3465837"/>
            <a:ext cx="6372225" cy="2847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5862C2-BB88-0A71-344F-128C3064C70F}"/>
              </a:ext>
            </a:extLst>
          </p:cNvPr>
          <p:cNvSpPr txBox="1"/>
          <p:nvPr/>
        </p:nvSpPr>
        <p:spPr>
          <a:xfrm>
            <a:off x="4436502" y="339415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877DF5A-7086-BC02-9756-8A66251C10EA}"/>
              </a:ext>
            </a:extLst>
          </p:cNvPr>
          <p:cNvSpPr/>
          <p:nvPr/>
        </p:nvSpPr>
        <p:spPr>
          <a:xfrm>
            <a:off x="5563538" y="335022"/>
            <a:ext cx="6333615" cy="578498"/>
          </a:xfrm>
          <a:prstGeom prst="wedgeEllipseCallout">
            <a:avLst>
              <a:gd name="adj1" fmla="val -83694"/>
              <a:gd name="adj2" fmla="val 1474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SQL script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A6553C5-D689-3BAC-0154-10C057E4A359}"/>
              </a:ext>
            </a:extLst>
          </p:cNvPr>
          <p:cNvSpPr/>
          <p:nvPr/>
        </p:nvSpPr>
        <p:spPr>
          <a:xfrm>
            <a:off x="-770077" y="2423844"/>
            <a:ext cx="6333615" cy="578498"/>
          </a:xfrm>
          <a:prstGeom prst="wedgeEllipseCallout">
            <a:avLst>
              <a:gd name="adj1" fmla="val 14273"/>
              <a:gd name="adj2" fmla="val 5393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Write a simple SQL query to read the CSV file and press </a:t>
            </a:r>
            <a:r>
              <a:rPr lang="en-GB" b="1" dirty="0"/>
              <a:t>Publish </a:t>
            </a:r>
            <a:r>
              <a:rPr lang="en-GB" dirty="0"/>
              <a:t>button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71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724DE-E04E-AE7B-AF21-7AC3055B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66875"/>
            <a:ext cx="7905750" cy="35242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2365106" y="478694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55850"/>
              <a:gd name="adj2" fmla="val 7571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 over to Github and you will notice that the same file is now saved to </a:t>
            </a:r>
            <a:r>
              <a:rPr lang="en-GB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61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6632BD-B552-A517-861E-AA84ED9D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0" y="1208120"/>
            <a:ext cx="2762250" cy="36766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1898576" y="413380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64689"/>
              <a:gd name="adj2" fmla="val 66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pull request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04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4031C-A867-97C0-5488-F14CA89C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1" y="961053"/>
            <a:ext cx="11020264" cy="524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B41A-76B2-745C-B450-FA3E2DDB56DA}"/>
              </a:ext>
            </a:extLst>
          </p:cNvPr>
          <p:cNvSpPr txBox="1"/>
          <p:nvPr/>
        </p:nvSpPr>
        <p:spPr>
          <a:xfrm>
            <a:off x="189012" y="2587637"/>
            <a:ext cx="11309081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31385D0-F591-2771-5368-014BA9F1606F}"/>
              </a:ext>
            </a:extLst>
          </p:cNvPr>
          <p:cNvSpPr/>
          <p:nvPr/>
        </p:nvSpPr>
        <p:spPr>
          <a:xfrm>
            <a:off x="3745149" y="382555"/>
            <a:ext cx="9241277" cy="578498"/>
          </a:xfrm>
          <a:prstGeom prst="wedgeEllipseCallout">
            <a:avLst>
              <a:gd name="adj1" fmla="val -25215"/>
              <a:gd name="adj2" fmla="val 3593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was our original query!!</a:t>
            </a:r>
          </a:p>
        </p:txBody>
      </p:sp>
    </p:spTree>
    <p:extLst>
      <p:ext uri="{BB962C8B-B14F-4D97-AF65-F5344CB8AC3E}">
        <p14:creationId xmlns:p14="http://schemas.microsoft.com/office/powerpoint/2010/main" val="374098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3986074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166063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16606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166062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D8F9BDB-6567-D1CD-F935-CA06E9E3D149}"/>
              </a:ext>
            </a:extLst>
          </p:cNvPr>
          <p:cNvSpPr/>
          <p:nvPr/>
        </p:nvSpPr>
        <p:spPr>
          <a:xfrm>
            <a:off x="479394" y="585926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4894422-C31C-F112-30FB-E35A8093333C}"/>
              </a:ext>
            </a:extLst>
          </p:cNvPr>
          <p:cNvSpPr/>
          <p:nvPr/>
        </p:nvSpPr>
        <p:spPr>
          <a:xfrm>
            <a:off x="3932808" y="452761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7612825-7442-14E6-1B6E-04B71F5DAF31}"/>
              </a:ext>
            </a:extLst>
          </p:cNvPr>
          <p:cNvSpPr/>
          <p:nvPr/>
        </p:nvSpPr>
        <p:spPr>
          <a:xfrm>
            <a:off x="8346490" y="426128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and container(s) for CSV 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1FA007-B95E-C443-FC20-4FA4E38F6C8A}"/>
              </a:ext>
            </a:extLst>
          </p:cNvPr>
          <p:cNvSpPr/>
          <p:nvPr/>
        </p:nvSpPr>
        <p:spPr>
          <a:xfrm>
            <a:off x="8346490" y="2877845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BF2603-A5DC-8463-FCB7-172B05A9B38F}"/>
              </a:ext>
            </a:extLst>
          </p:cNvPr>
          <p:cNvSpPr/>
          <p:nvPr/>
        </p:nvSpPr>
        <p:spPr>
          <a:xfrm>
            <a:off x="3932808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BBE078-0CE2-4239-FFD0-F0AA1C2D1499}"/>
              </a:ext>
            </a:extLst>
          </p:cNvPr>
          <p:cNvSpPr/>
          <p:nvPr/>
        </p:nvSpPr>
        <p:spPr>
          <a:xfrm>
            <a:off x="775316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Spark code for data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40320D5-F356-F101-F7E7-EE1DE2F3D72A}"/>
              </a:ext>
            </a:extLst>
          </p:cNvPr>
          <p:cNvSpPr/>
          <p:nvPr/>
        </p:nvSpPr>
        <p:spPr>
          <a:xfrm>
            <a:off x="775316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GIT integration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6E931E-4113-BDEE-E2A3-17F888FA5DFA}"/>
              </a:ext>
            </a:extLst>
          </p:cNvPr>
          <p:cNvSpPr/>
          <p:nvPr/>
        </p:nvSpPr>
        <p:spPr>
          <a:xfrm>
            <a:off x="4026023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 data scientists to query data using SSMS/Pandas</a:t>
            </a:r>
          </a:p>
        </p:txBody>
      </p:sp>
    </p:spTree>
    <p:extLst>
      <p:ext uri="{BB962C8B-B14F-4D97-AF65-F5344CB8AC3E}">
        <p14:creationId xmlns:p14="http://schemas.microsoft.com/office/powerpoint/2010/main" val="6066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6B7FBD8-D257-6004-F79B-D72D9E775FB8}"/>
              </a:ext>
            </a:extLst>
          </p:cNvPr>
          <p:cNvSpPr/>
          <p:nvPr/>
        </p:nvSpPr>
        <p:spPr>
          <a:xfrm>
            <a:off x="4509856" y="488272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DAE813-1F22-0EC2-568D-07A9C3DD3257}"/>
              </a:ext>
            </a:extLst>
          </p:cNvPr>
          <p:cNvSpPr/>
          <p:nvPr/>
        </p:nvSpPr>
        <p:spPr>
          <a:xfrm>
            <a:off x="4114800" y="3109402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517CBE-BA63-F551-5E92-273400374A1F}"/>
              </a:ext>
            </a:extLst>
          </p:cNvPr>
          <p:cNvSpPr/>
          <p:nvPr/>
        </p:nvSpPr>
        <p:spPr>
          <a:xfrm>
            <a:off x="4980373" y="146481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86069-2E57-068E-428A-0FE04482A997}"/>
              </a:ext>
            </a:extLst>
          </p:cNvPr>
          <p:cNvSpPr/>
          <p:nvPr/>
        </p:nvSpPr>
        <p:spPr>
          <a:xfrm>
            <a:off x="781234" y="2736541"/>
            <a:ext cx="9543495" cy="221546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083B-0C38-A985-550C-57C9A17E2F90}"/>
              </a:ext>
            </a:extLst>
          </p:cNvPr>
          <p:cNvSpPr txBox="1"/>
          <p:nvPr/>
        </p:nvSpPr>
        <p:spPr>
          <a:xfrm>
            <a:off x="1278385" y="4305669"/>
            <a:ext cx="88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synapse workspace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mysynapse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uksouth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AB04-7F59-FB9B-9AF3-E9CD2508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6" y="5078797"/>
            <a:ext cx="5862221" cy="1642079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98B0D9D-98C3-D5E5-3384-98C5658C4E11}"/>
              </a:ext>
            </a:extLst>
          </p:cNvPr>
          <p:cNvSpPr/>
          <p:nvPr/>
        </p:nvSpPr>
        <p:spPr>
          <a:xfrm>
            <a:off x="452761" y="5151747"/>
            <a:ext cx="3346881" cy="1071978"/>
          </a:xfrm>
          <a:prstGeom prst="wedgeEllipseCallout">
            <a:avLst>
              <a:gd name="adj1" fmla="val 149459"/>
              <a:gd name="adj2" fmla="val 517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would gives us a SQL serverless end point</a:t>
            </a:r>
          </a:p>
        </p:txBody>
      </p:sp>
    </p:spTree>
    <p:extLst>
      <p:ext uri="{BB962C8B-B14F-4D97-AF65-F5344CB8AC3E}">
        <p14:creationId xmlns:p14="http://schemas.microsoft.com/office/powerpoint/2010/main" val="2900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6C5B0DE-7256-3379-6390-2FF76CC8EE51}"/>
              </a:ext>
            </a:extLst>
          </p:cNvPr>
          <p:cNvSpPr/>
          <p:nvPr/>
        </p:nvSpPr>
        <p:spPr>
          <a:xfrm>
            <a:off x="2991775" y="568170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for CSV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86EEE-642C-2932-7477-7A7482790EF4}"/>
              </a:ext>
            </a:extLst>
          </p:cNvPr>
          <p:cNvSpPr/>
          <p:nvPr/>
        </p:nvSpPr>
        <p:spPr>
          <a:xfrm>
            <a:off x="568172" y="310718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3B60-AB52-2D27-F971-7A4DA962AB12}"/>
              </a:ext>
            </a:extLst>
          </p:cNvPr>
          <p:cNvSpPr txBox="1"/>
          <p:nvPr/>
        </p:nvSpPr>
        <p:spPr>
          <a:xfrm>
            <a:off x="1441142" y="1506506"/>
            <a:ext cx="8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account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0B02F7-61BC-97F1-4BE8-F03B205A91F5}"/>
              </a:ext>
            </a:extLst>
          </p:cNvPr>
          <p:cNvSpPr/>
          <p:nvPr/>
        </p:nvSpPr>
        <p:spPr>
          <a:xfrm>
            <a:off x="2991775" y="3685715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container(s) under this storage account</a:t>
            </a:r>
          </a:p>
          <a:p>
            <a:pPr algn="ctr"/>
            <a:r>
              <a:rPr lang="en-GB" dirty="0"/>
              <a:t>1 per  CSV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C846E-5EB6-EAA9-F995-D8EB34B20CA8}"/>
              </a:ext>
            </a:extLst>
          </p:cNvPr>
          <p:cNvSpPr/>
          <p:nvPr/>
        </p:nvSpPr>
        <p:spPr>
          <a:xfrm>
            <a:off x="568172" y="3428263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B6EBD-3C0A-9664-2C98-4DF8BE172DAB}"/>
              </a:ext>
            </a:extLst>
          </p:cNvPr>
          <p:cNvSpPr txBox="1"/>
          <p:nvPr/>
        </p:nvSpPr>
        <p:spPr>
          <a:xfrm>
            <a:off x="656948" y="4624051"/>
            <a:ext cx="96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container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–-account-name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991F9-1233-BAD9-6D42-75CBB76E62FB}"/>
              </a:ext>
            </a:extLst>
          </p:cNvPr>
          <p:cNvSpPr/>
          <p:nvPr/>
        </p:nvSpPr>
        <p:spPr>
          <a:xfrm>
            <a:off x="5051394" y="2292661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E8F844B-934D-2F74-0CEA-F06D31324784}"/>
              </a:ext>
            </a:extLst>
          </p:cNvPr>
          <p:cNvSpPr/>
          <p:nvPr/>
        </p:nvSpPr>
        <p:spPr>
          <a:xfrm>
            <a:off x="5076548" y="568049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F59CC04-D635-6F5D-7F66-FAC5C5FA6EE8}"/>
              </a:ext>
            </a:extLst>
          </p:cNvPr>
          <p:cNvSpPr/>
          <p:nvPr/>
        </p:nvSpPr>
        <p:spPr>
          <a:xfrm>
            <a:off x="7705818" y="2277868"/>
            <a:ext cx="3346881" cy="1071978"/>
          </a:xfrm>
          <a:prstGeom prst="wedgeEllipseCallout">
            <a:avLst>
              <a:gd name="adj1" fmla="val -54520"/>
              <a:gd name="adj2" fmla="val 134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CSV feeds will reside here</a:t>
            </a:r>
          </a:p>
        </p:txBody>
      </p:sp>
    </p:spTree>
    <p:extLst>
      <p:ext uri="{BB962C8B-B14F-4D97-AF65-F5344CB8AC3E}">
        <p14:creationId xmlns:p14="http://schemas.microsoft.com/office/powerpoint/2010/main" val="15534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credential to allow SQL to access storage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841899" y="2649062"/>
            <a:ext cx="970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SCOPED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 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Managed 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credential MYCREDENTIAL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9EF3E48-E2DF-5E0C-E3F9-FFD28B4442E8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managed identity avoids hard coding access keys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31FD-21B7-52F7-8900-B3289BD515EB}"/>
              </a:ext>
            </a:extLst>
          </p:cNvPr>
          <p:cNvSpPr txBox="1"/>
          <p:nvPr/>
        </p:nvSpPr>
        <p:spPr>
          <a:xfrm>
            <a:off x="841899" y="3790124"/>
            <a:ext cx="9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role assignment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assignee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identity of synapse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&gt; --role 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&lt;Blob reader&gt;</a:t>
            </a:r>
            <a:endParaRPr lang="en-US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568172" y="2571827"/>
            <a:ext cx="970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SOURCE COMMODITYDATASOURCE</a:t>
            </a: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'https://mystorage.blob.core.windows.net/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external 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COMMODITYDATASOURCE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431</Words>
  <Application>Microsoft Office PowerPoint</Application>
  <PresentationFormat>Widescreen</PresentationFormat>
  <Paragraphs>81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58</cp:revision>
  <dcterms:created xsi:type="dcterms:W3CDTF">2022-07-17T07:37:58Z</dcterms:created>
  <dcterms:modified xsi:type="dcterms:W3CDTF">2022-08-02T21:31:31Z</dcterms:modified>
</cp:coreProperties>
</file>