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F65C-509D-444C-B06A-3481FFEB325E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875-D77B-4509-8094-872B8762C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Power-Csv-to-external-tables.png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8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Power-dev-flow-create-credential.png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Power-dev-flow-pandas.png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8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person-generic-single-general-238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227032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72104" y="284085"/>
            <a:ext cx="10182686" cy="49137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550-89F0-72FF-1016-2EF698FFCB69}"/>
              </a:ext>
            </a:extLst>
          </p:cNvPr>
          <p:cNvSpPr txBox="1"/>
          <p:nvPr/>
        </p:nvSpPr>
        <p:spPr>
          <a:xfrm>
            <a:off x="1121544" y="1504505"/>
            <a:ext cx="961747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Creating table Commodity 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CommodityPrice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commodity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price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[date]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/Commodities.csv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DATA_SOURCE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COMMODITYDATASOURCE,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FILE_FORMAT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CSVFORMAT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11E7E2-B5FB-D94F-1458-D932575DBD9C}"/>
              </a:ext>
            </a:extLst>
          </p:cNvPr>
          <p:cNvSpPr/>
          <p:nvPr/>
        </p:nvSpPr>
        <p:spPr>
          <a:xfrm>
            <a:off x="5601809" y="5594328"/>
            <a:ext cx="781235" cy="6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32887B7-E6ED-D362-EEE3-5B444C597500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table can now be accessed like any SQL table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262925-8776-DED9-53AC-1D997F6DAB0B}"/>
              </a:ext>
            </a:extLst>
          </p:cNvPr>
          <p:cNvSpPr/>
          <p:nvPr/>
        </p:nvSpPr>
        <p:spPr>
          <a:xfrm>
            <a:off x="1121544" y="5346266"/>
            <a:ext cx="3346881" cy="1071978"/>
          </a:xfrm>
          <a:prstGeom prst="wedgeEllipseCallout">
            <a:avLst>
              <a:gd name="adj1" fmla="val -6509"/>
              <a:gd name="adj2" fmla="val -108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views on this table can also be created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5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queries via SQL Management 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C343C-A17C-E328-D465-786FD7C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5" y="1359764"/>
            <a:ext cx="9084816" cy="42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 analysis using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8E25-533A-DE36-2447-C7D5B62D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352550"/>
            <a:ext cx="8601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3986074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166063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16606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166062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D8F9BDB-6567-D1CD-F935-CA06E9E3D149}"/>
              </a:ext>
            </a:extLst>
          </p:cNvPr>
          <p:cNvSpPr/>
          <p:nvPr/>
        </p:nvSpPr>
        <p:spPr>
          <a:xfrm>
            <a:off x="479394" y="585926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4894422-C31C-F112-30FB-E35A8093333C}"/>
              </a:ext>
            </a:extLst>
          </p:cNvPr>
          <p:cNvSpPr/>
          <p:nvPr/>
        </p:nvSpPr>
        <p:spPr>
          <a:xfrm>
            <a:off x="3932808" y="452761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7612825-7442-14E6-1B6E-04B71F5DAF31}"/>
              </a:ext>
            </a:extLst>
          </p:cNvPr>
          <p:cNvSpPr/>
          <p:nvPr/>
        </p:nvSpPr>
        <p:spPr>
          <a:xfrm>
            <a:off x="8346490" y="426128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and container(s) for CSV 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1FA007-B95E-C443-FC20-4FA4E38F6C8A}"/>
              </a:ext>
            </a:extLst>
          </p:cNvPr>
          <p:cNvSpPr/>
          <p:nvPr/>
        </p:nvSpPr>
        <p:spPr>
          <a:xfrm>
            <a:off x="8346490" y="2877845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BF2603-A5DC-8463-FCB7-172B05A9B38F}"/>
              </a:ext>
            </a:extLst>
          </p:cNvPr>
          <p:cNvSpPr/>
          <p:nvPr/>
        </p:nvSpPr>
        <p:spPr>
          <a:xfrm>
            <a:off x="3932808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BBE078-0CE2-4239-FFD0-F0AA1C2D1499}"/>
              </a:ext>
            </a:extLst>
          </p:cNvPr>
          <p:cNvSpPr/>
          <p:nvPr/>
        </p:nvSpPr>
        <p:spPr>
          <a:xfrm>
            <a:off x="775316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Spark code for data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40320D5-F356-F101-F7E7-EE1DE2F3D72A}"/>
              </a:ext>
            </a:extLst>
          </p:cNvPr>
          <p:cNvSpPr/>
          <p:nvPr/>
        </p:nvSpPr>
        <p:spPr>
          <a:xfrm>
            <a:off x="775316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GIT integration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6E931E-4113-BDEE-E2A3-17F888FA5DFA}"/>
              </a:ext>
            </a:extLst>
          </p:cNvPr>
          <p:cNvSpPr/>
          <p:nvPr/>
        </p:nvSpPr>
        <p:spPr>
          <a:xfrm>
            <a:off x="4026023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 data scientists to query data using SSMS/Pandas</a:t>
            </a:r>
          </a:p>
        </p:txBody>
      </p:sp>
    </p:spTree>
    <p:extLst>
      <p:ext uri="{BB962C8B-B14F-4D97-AF65-F5344CB8AC3E}">
        <p14:creationId xmlns:p14="http://schemas.microsoft.com/office/powerpoint/2010/main" val="6066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6B7FBD8-D257-6004-F79B-D72D9E775FB8}"/>
              </a:ext>
            </a:extLst>
          </p:cNvPr>
          <p:cNvSpPr/>
          <p:nvPr/>
        </p:nvSpPr>
        <p:spPr>
          <a:xfrm>
            <a:off x="4509856" y="488272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DAE813-1F22-0EC2-568D-07A9C3DD3257}"/>
              </a:ext>
            </a:extLst>
          </p:cNvPr>
          <p:cNvSpPr/>
          <p:nvPr/>
        </p:nvSpPr>
        <p:spPr>
          <a:xfrm>
            <a:off x="4114800" y="3109402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517CBE-BA63-F551-5E92-273400374A1F}"/>
              </a:ext>
            </a:extLst>
          </p:cNvPr>
          <p:cNvSpPr/>
          <p:nvPr/>
        </p:nvSpPr>
        <p:spPr>
          <a:xfrm>
            <a:off x="4980373" y="146481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86069-2E57-068E-428A-0FE04482A997}"/>
              </a:ext>
            </a:extLst>
          </p:cNvPr>
          <p:cNvSpPr/>
          <p:nvPr/>
        </p:nvSpPr>
        <p:spPr>
          <a:xfrm>
            <a:off x="781234" y="2736541"/>
            <a:ext cx="9543495" cy="221546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083B-0C38-A985-550C-57C9A17E2F90}"/>
              </a:ext>
            </a:extLst>
          </p:cNvPr>
          <p:cNvSpPr txBox="1"/>
          <p:nvPr/>
        </p:nvSpPr>
        <p:spPr>
          <a:xfrm>
            <a:off x="1278385" y="4305669"/>
            <a:ext cx="88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synapse workspace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mysynapse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uksouth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AB04-7F59-FB9B-9AF3-E9CD2508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6" y="5078797"/>
            <a:ext cx="5862221" cy="1642079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98B0D9D-98C3-D5E5-3384-98C5658C4E11}"/>
              </a:ext>
            </a:extLst>
          </p:cNvPr>
          <p:cNvSpPr/>
          <p:nvPr/>
        </p:nvSpPr>
        <p:spPr>
          <a:xfrm>
            <a:off x="452761" y="5151747"/>
            <a:ext cx="3346881" cy="1071978"/>
          </a:xfrm>
          <a:prstGeom prst="wedgeEllipseCallout">
            <a:avLst>
              <a:gd name="adj1" fmla="val 149459"/>
              <a:gd name="adj2" fmla="val 517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would gives us a SQL serverless end point</a:t>
            </a:r>
          </a:p>
        </p:txBody>
      </p:sp>
    </p:spTree>
    <p:extLst>
      <p:ext uri="{BB962C8B-B14F-4D97-AF65-F5344CB8AC3E}">
        <p14:creationId xmlns:p14="http://schemas.microsoft.com/office/powerpoint/2010/main" val="2900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6C5B0DE-7256-3379-6390-2FF76CC8EE51}"/>
              </a:ext>
            </a:extLst>
          </p:cNvPr>
          <p:cNvSpPr/>
          <p:nvPr/>
        </p:nvSpPr>
        <p:spPr>
          <a:xfrm>
            <a:off x="2991775" y="568170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for CSV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86EEE-642C-2932-7477-7A7482790EF4}"/>
              </a:ext>
            </a:extLst>
          </p:cNvPr>
          <p:cNvSpPr/>
          <p:nvPr/>
        </p:nvSpPr>
        <p:spPr>
          <a:xfrm>
            <a:off x="568172" y="310718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3B60-AB52-2D27-F971-7A4DA962AB12}"/>
              </a:ext>
            </a:extLst>
          </p:cNvPr>
          <p:cNvSpPr txBox="1"/>
          <p:nvPr/>
        </p:nvSpPr>
        <p:spPr>
          <a:xfrm>
            <a:off x="1441142" y="1506506"/>
            <a:ext cx="8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account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0B02F7-61BC-97F1-4BE8-F03B205A91F5}"/>
              </a:ext>
            </a:extLst>
          </p:cNvPr>
          <p:cNvSpPr/>
          <p:nvPr/>
        </p:nvSpPr>
        <p:spPr>
          <a:xfrm>
            <a:off x="2991775" y="3685715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container(s) under this storage account</a:t>
            </a:r>
          </a:p>
          <a:p>
            <a:pPr algn="ctr"/>
            <a:r>
              <a:rPr lang="en-GB" dirty="0"/>
              <a:t>1 per  CSV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C846E-5EB6-EAA9-F995-D8EB34B20CA8}"/>
              </a:ext>
            </a:extLst>
          </p:cNvPr>
          <p:cNvSpPr/>
          <p:nvPr/>
        </p:nvSpPr>
        <p:spPr>
          <a:xfrm>
            <a:off x="568172" y="3428263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B6EBD-3C0A-9664-2C98-4DF8BE172DAB}"/>
              </a:ext>
            </a:extLst>
          </p:cNvPr>
          <p:cNvSpPr txBox="1"/>
          <p:nvPr/>
        </p:nvSpPr>
        <p:spPr>
          <a:xfrm>
            <a:off x="656948" y="4624051"/>
            <a:ext cx="96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container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–-account-name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991F9-1233-BAD9-6D42-75CBB76E62FB}"/>
              </a:ext>
            </a:extLst>
          </p:cNvPr>
          <p:cNvSpPr/>
          <p:nvPr/>
        </p:nvSpPr>
        <p:spPr>
          <a:xfrm>
            <a:off x="5051394" y="2292661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E8F844B-934D-2F74-0CEA-F06D31324784}"/>
              </a:ext>
            </a:extLst>
          </p:cNvPr>
          <p:cNvSpPr/>
          <p:nvPr/>
        </p:nvSpPr>
        <p:spPr>
          <a:xfrm>
            <a:off x="5076548" y="568049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F59CC04-D635-6F5D-7F66-FAC5C5FA6EE8}"/>
              </a:ext>
            </a:extLst>
          </p:cNvPr>
          <p:cNvSpPr/>
          <p:nvPr/>
        </p:nvSpPr>
        <p:spPr>
          <a:xfrm>
            <a:off x="7705818" y="2277868"/>
            <a:ext cx="3346881" cy="1071978"/>
          </a:xfrm>
          <a:prstGeom prst="wedgeEllipseCallout">
            <a:avLst>
              <a:gd name="adj1" fmla="val -54520"/>
              <a:gd name="adj2" fmla="val 134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CSV feeds will reside here</a:t>
            </a:r>
          </a:p>
        </p:txBody>
      </p:sp>
    </p:spTree>
    <p:extLst>
      <p:ext uri="{BB962C8B-B14F-4D97-AF65-F5344CB8AC3E}">
        <p14:creationId xmlns:p14="http://schemas.microsoft.com/office/powerpoint/2010/main" val="15534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credential to allow SQL to access storage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841899" y="2649062"/>
            <a:ext cx="970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SCOPED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 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Managed 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credential MYCREDENTIAL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9EF3E48-E2DF-5E0C-E3F9-FFD28B4442E8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managed identity avoids hard coding access keys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31FD-21B7-52F7-8900-B3289BD515EB}"/>
              </a:ext>
            </a:extLst>
          </p:cNvPr>
          <p:cNvSpPr txBox="1"/>
          <p:nvPr/>
        </p:nvSpPr>
        <p:spPr>
          <a:xfrm>
            <a:off x="841899" y="3790124"/>
            <a:ext cx="9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role assignment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assignee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identity of synapse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&gt; --role 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&lt;Blob reader&gt;</a:t>
            </a:r>
            <a:endParaRPr lang="en-US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568172" y="2571827"/>
            <a:ext cx="970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SOURCE COMMODITYDATASOURCE</a:t>
            </a: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'https://mystorage.blob.core.windows.net/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external 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COMMODITYDATASOURCE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359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45</cp:revision>
  <dcterms:created xsi:type="dcterms:W3CDTF">2022-07-17T07:37:58Z</dcterms:created>
  <dcterms:modified xsi:type="dcterms:W3CDTF">2022-07-20T21:02:06Z</dcterms:modified>
</cp:coreProperties>
</file>