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B0EF-02CF-A9FB-9706-E8201B6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7E24B-4101-58D8-002B-D5CD073CA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2BFE-76D8-2A41-6475-CBFF6FC7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C0EC-0BA0-4D93-8984-0A22DBD62F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3D62-E83E-B598-C740-4A64C86E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6F28-E778-CC6F-C280-E933F820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AB0D-82D2-4EB7-9B5C-BE893D02B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57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D045-C25C-D025-A8AF-3965703B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CFC07-D520-03DB-9090-AF396DBAE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5EF8-A85F-A3F3-DE41-BAB180AB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C0EC-0BA0-4D93-8984-0A22DBD62F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EAA7-E1BE-B9B5-DD8A-00695001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EA52C-22A5-02A9-4A78-9428F29A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AB0D-82D2-4EB7-9B5C-BE893D02B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2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AB261-C3BA-4598-9931-6BCB8C58E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DD5D5-7860-EC40-0D7C-78F07883D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CEC8-D9BE-5F6D-00A0-C7D4F7B9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C0EC-0BA0-4D93-8984-0A22DBD62F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BBE7-9408-F750-7376-AE2A5D74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7BA6-161B-31DD-C969-4CC83C91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AB0D-82D2-4EB7-9B5C-BE893D02B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4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606B-8321-8B30-0B84-DB9FBF71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C609-F609-16B9-251A-5C5BD552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93707-26D8-3F93-1D2A-A8A6A704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C0EC-0BA0-4D93-8984-0A22DBD62F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D969-627A-49A8-273D-A12D6776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63D4C-525A-6813-16FC-9BF61862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AB0D-82D2-4EB7-9B5C-BE893D02B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0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0E71-979D-8AA2-F96C-38842481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150EE-9D2E-070D-64C0-348E3939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E8C8-4D66-057A-6732-A10627E9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C0EC-0BA0-4D93-8984-0A22DBD62F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462A-EC27-B2D0-A8AD-22D4CBB6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C26E-3183-29D5-9511-98FC9A84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AB0D-82D2-4EB7-9B5C-BE893D02B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5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B115-B76E-0BC7-595F-0E563FF2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1B18-660C-2874-AE69-F9FF717C3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C5B27-B554-9DE8-C63A-A848A5112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CC16E-132E-1CD8-E3F6-204D0638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C0EC-0BA0-4D93-8984-0A22DBD62F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B590E-AC90-EF03-AB6A-45F3AB63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38D4-48DC-E6B5-BFC4-65C1AC60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AB0D-82D2-4EB7-9B5C-BE893D02B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02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078E-3F1E-588B-A513-DF5CD652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642D-1860-7729-2CD0-42052D1B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FD7F5-D1BB-743C-7372-B17FA67FE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B3AFE-DFD2-D792-CD92-57AC6CD72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E5336-12B8-99B3-B66E-3216E8ACB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9CFA6-2E80-D82E-547E-D5CCACA1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C0EC-0BA0-4D93-8984-0A22DBD62F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5776E-8D63-CC80-AF9E-AC32225A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3F248-6522-4257-BB3A-21EA5987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AB0D-82D2-4EB7-9B5C-BE893D02B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96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08B6-0E03-6883-4899-2D13F234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09A30-FED0-54EC-1E23-C14DD09C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C0EC-0BA0-4D93-8984-0A22DBD62F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43397-FF24-B390-9761-3F041AED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C9E3-7E2F-EF79-F838-5285795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AB0D-82D2-4EB7-9B5C-BE893D02B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8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606FD-A2DC-97FB-E80C-A769521D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C0EC-0BA0-4D93-8984-0A22DBD62F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3A548-A942-45E1-C837-95642145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4197C-C42C-0E27-53E2-A58E93FA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AB0D-82D2-4EB7-9B5C-BE893D02B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85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8C14-883C-BFF7-1595-6FC9411F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8033-9DCD-F547-8454-927A08F02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4AA9B-D845-CED1-5CBB-878C69B0D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986B4-D4A1-5B9E-8A61-F449BC31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C0EC-0BA0-4D93-8984-0A22DBD62F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4789C-EA97-74A9-6192-66F717FC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91839-47E5-1F44-87F0-ADF20655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AB0D-82D2-4EB7-9B5C-BE893D02B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B7BF-8740-F881-724C-74FED7ED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D09DD-1739-E624-B03A-EF2FAC469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3CBAA-BFEF-2C1D-83AB-FE2CBF423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98593-7514-FDB4-9530-A00F8873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C0EC-0BA0-4D93-8984-0A22DBD62F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CF2B7-A6FB-F0B8-1AE5-E72048E2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4E532-5452-E598-ECEF-6C2C8F57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AB0D-82D2-4EB7-9B5C-BE893D02B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2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D1891-7FB0-06DF-3B5F-733556C5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A2485-8205-541A-8C9B-512E925BE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4B64-845B-FF02-5C98-FACD5FE31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C0EC-0BA0-4D93-8984-0A22DBD62F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17982-1554-7EF8-F98A-BC68753DD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53BE-4215-ABD0-1B4C-CAC5B2AAE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AB0D-82D2-4EB7-9B5C-BE893D02B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3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A294-3EB9-C534-A51D-B9679DB79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7470DC-8680-7523-BC17-0A58BCB22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2701" y="4545077"/>
            <a:ext cx="796789" cy="7967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511D7D8-9A5A-497C-E925-D26E8D0EC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5759" y="5359399"/>
            <a:ext cx="919031" cy="91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0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43361FB-E5C3-BBB4-4631-EE6A2D13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287" y="2089822"/>
            <a:ext cx="465179" cy="465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6DAF0-A24D-4906-A29E-4BD0EF6DE4B5}"/>
              </a:ext>
            </a:extLst>
          </p:cNvPr>
          <p:cNvSpPr txBox="1"/>
          <p:nvPr/>
        </p:nvSpPr>
        <p:spPr>
          <a:xfrm>
            <a:off x="7235251" y="2129350"/>
            <a:ext cx="2172749" cy="369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Application Insights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8B80E-6EE0-2420-6C31-EBB9EEA13A3C}"/>
              </a:ext>
            </a:extLst>
          </p:cNvPr>
          <p:cNvSpPr txBox="1"/>
          <p:nvPr/>
        </p:nvSpPr>
        <p:spPr>
          <a:xfrm>
            <a:off x="1585520" y="2215244"/>
            <a:ext cx="2742763" cy="36911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Web service 1 (</a:t>
            </a:r>
            <a:r>
              <a:rPr lang="en-GB" dirty="0" err="1"/>
              <a:t>nodejs</a:t>
            </a:r>
            <a:r>
              <a:rPr lang="en-GB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4FDA5-E22F-93D8-FC5A-9663FE8A0C0E}"/>
              </a:ext>
            </a:extLst>
          </p:cNvPr>
          <p:cNvSpPr txBox="1"/>
          <p:nvPr/>
        </p:nvSpPr>
        <p:spPr>
          <a:xfrm>
            <a:off x="1585519" y="2913144"/>
            <a:ext cx="2742763" cy="36911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Worker service 1 (</a:t>
            </a:r>
            <a:r>
              <a:rPr lang="en-GB" dirty="0" err="1"/>
              <a:t>c#</a:t>
            </a:r>
            <a:r>
              <a:rPr lang="en-GB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B3425-2630-20AA-5349-C04C6437C8BD}"/>
              </a:ext>
            </a:extLst>
          </p:cNvPr>
          <p:cNvSpPr txBox="1"/>
          <p:nvPr/>
        </p:nvSpPr>
        <p:spPr>
          <a:xfrm>
            <a:off x="1585520" y="3647082"/>
            <a:ext cx="27427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Worker service 2 (Python)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B5B5AE7-6538-3A20-5A80-6E2470FFF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0457" y="3671076"/>
            <a:ext cx="402179" cy="40217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BD7A9D0-EB4E-3A8B-C726-C14ED11B0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0456" y="2913144"/>
            <a:ext cx="402179" cy="40217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B778853-F51A-A266-D04C-2DC1059E5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6319" y="2313908"/>
            <a:ext cx="270452" cy="27045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47F915-C91E-DE48-68B2-658EF3D803C0}"/>
              </a:ext>
            </a:extLst>
          </p:cNvPr>
          <p:cNvSpPr/>
          <p:nvPr/>
        </p:nvSpPr>
        <p:spPr>
          <a:xfrm>
            <a:off x="1249960" y="1607507"/>
            <a:ext cx="4025443" cy="274282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1ADECC-9194-C64A-3D47-D7FAAD162484}"/>
              </a:ext>
            </a:extLst>
          </p:cNvPr>
          <p:cNvSpPr/>
          <p:nvPr/>
        </p:nvSpPr>
        <p:spPr>
          <a:xfrm>
            <a:off x="6851480" y="1607507"/>
            <a:ext cx="3350084" cy="274282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FA049A6-F4C3-0EEA-B50C-9A6C23E21D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8317" y="3194591"/>
            <a:ext cx="428149" cy="4281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2A0504-57C9-901C-EBFE-AD0CEBDC8A49}"/>
              </a:ext>
            </a:extLst>
          </p:cNvPr>
          <p:cNvSpPr txBox="1"/>
          <p:nvPr/>
        </p:nvSpPr>
        <p:spPr>
          <a:xfrm>
            <a:off x="7235251" y="3277966"/>
            <a:ext cx="2172749" cy="369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Log Analytics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B568DD7-032B-B5F8-7B00-AE1900CE360A}"/>
              </a:ext>
            </a:extLst>
          </p:cNvPr>
          <p:cNvSpPr/>
          <p:nvPr/>
        </p:nvSpPr>
        <p:spPr>
          <a:xfrm>
            <a:off x="5553512" y="2584360"/>
            <a:ext cx="1155200" cy="730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0910EF-0420-68D4-ED69-2545857E871F}"/>
              </a:ext>
            </a:extLst>
          </p:cNvPr>
          <p:cNvSpPr/>
          <p:nvPr/>
        </p:nvSpPr>
        <p:spPr>
          <a:xfrm>
            <a:off x="486561" y="1028391"/>
            <a:ext cx="10670797" cy="375333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A126C6-DC59-4025-7C89-30905E8F19AB}"/>
              </a:ext>
            </a:extLst>
          </p:cNvPr>
          <p:cNvSpPr txBox="1"/>
          <p:nvPr/>
        </p:nvSpPr>
        <p:spPr>
          <a:xfrm>
            <a:off x="4796319" y="1166070"/>
            <a:ext cx="31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AZURE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40024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AC2F8B6-890E-00CB-DBEE-1A1A8C7DD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4191" y="2081318"/>
            <a:ext cx="465179" cy="465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14198E-BB8B-8D74-AC06-09E03DBB2714}"/>
              </a:ext>
            </a:extLst>
          </p:cNvPr>
          <p:cNvSpPr txBox="1"/>
          <p:nvPr/>
        </p:nvSpPr>
        <p:spPr>
          <a:xfrm>
            <a:off x="4919887" y="2129350"/>
            <a:ext cx="2009419" cy="369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Application Insights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120A0E-00EF-F9A2-AFA3-839B0676CA7C}"/>
              </a:ext>
            </a:extLst>
          </p:cNvPr>
          <p:cNvSpPr/>
          <p:nvPr/>
        </p:nvSpPr>
        <p:spPr>
          <a:xfrm>
            <a:off x="4536116" y="1611497"/>
            <a:ext cx="2988808" cy="274282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F8CF095-39D1-4773-CE43-26CFC48A5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2064" y="2739316"/>
            <a:ext cx="428149" cy="428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7E6104-A625-66AC-AE77-EB1E2A7F0393}"/>
              </a:ext>
            </a:extLst>
          </p:cNvPr>
          <p:cNvSpPr txBox="1"/>
          <p:nvPr/>
        </p:nvSpPr>
        <p:spPr>
          <a:xfrm>
            <a:off x="4919888" y="2798349"/>
            <a:ext cx="2024304" cy="369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Log Analytics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A8DB171-C6C0-978A-58B3-73740A623E6A}"/>
              </a:ext>
            </a:extLst>
          </p:cNvPr>
          <p:cNvSpPr/>
          <p:nvPr/>
        </p:nvSpPr>
        <p:spPr>
          <a:xfrm>
            <a:off x="3238148" y="2584360"/>
            <a:ext cx="1155200" cy="730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733D3-E2F7-2F68-AEF1-5D880D6330EA}"/>
              </a:ext>
            </a:extLst>
          </p:cNvPr>
          <p:cNvSpPr txBox="1"/>
          <p:nvPr/>
        </p:nvSpPr>
        <p:spPr>
          <a:xfrm>
            <a:off x="109056" y="2765283"/>
            <a:ext cx="274276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Console app (</a:t>
            </a:r>
            <a:r>
              <a:rPr lang="en-GB" b="1" dirty="0"/>
              <a:t>C#</a:t>
            </a:r>
            <a:r>
              <a:rPr lang="en-GB" dirty="0"/>
              <a:t>,EXE)</a:t>
            </a:r>
          </a:p>
          <a:p>
            <a:r>
              <a:rPr lang="en-GB" dirty="0"/>
              <a:t>(</a:t>
            </a:r>
            <a:r>
              <a:rPr lang="en-GB" i="1" dirty="0"/>
              <a:t>logs exceptions to </a:t>
            </a:r>
            <a:r>
              <a:rPr lang="en-GB" b="1" i="1" dirty="0"/>
              <a:t>Application Insights</a:t>
            </a:r>
            <a:r>
              <a:rPr lang="en-GB" dirty="0"/>
              <a:t>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6D07A-938A-E2EB-3DB7-711BD79B1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2064" y="3430725"/>
            <a:ext cx="428149" cy="4281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C88FA-F3B6-50D7-2EAE-B1C4C1A429D9}"/>
              </a:ext>
            </a:extLst>
          </p:cNvPr>
          <p:cNvSpPr txBox="1"/>
          <p:nvPr/>
        </p:nvSpPr>
        <p:spPr>
          <a:xfrm>
            <a:off x="4919888" y="3489758"/>
            <a:ext cx="202430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Alert processing rules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024B1D-E28B-9B63-5CE7-3F14E25769F0}"/>
              </a:ext>
            </a:extLst>
          </p:cNvPr>
          <p:cNvSpPr/>
          <p:nvPr/>
        </p:nvSpPr>
        <p:spPr>
          <a:xfrm>
            <a:off x="7853552" y="2584360"/>
            <a:ext cx="1155200" cy="730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alert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46D1A-A152-04B1-58AB-E240A17CA0CC}"/>
              </a:ext>
            </a:extLst>
          </p:cNvPr>
          <p:cNvSpPr txBox="1"/>
          <p:nvPr/>
        </p:nvSpPr>
        <p:spPr>
          <a:xfrm>
            <a:off x="9564021" y="1944684"/>
            <a:ext cx="204903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Email action group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423E0C-5485-FC18-C97D-8550034D44D4}"/>
              </a:ext>
            </a:extLst>
          </p:cNvPr>
          <p:cNvSpPr/>
          <p:nvPr/>
        </p:nvSpPr>
        <p:spPr>
          <a:xfrm>
            <a:off x="9094136" y="1578431"/>
            <a:ext cx="2988808" cy="274282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CAEF6F-92E7-1778-2609-68E7E4D3580A}"/>
              </a:ext>
            </a:extLst>
          </p:cNvPr>
          <p:cNvSpPr txBox="1"/>
          <p:nvPr/>
        </p:nvSpPr>
        <p:spPr>
          <a:xfrm>
            <a:off x="9564021" y="3152529"/>
            <a:ext cx="204903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Web hook action group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D020FB5-F692-7804-B1B4-0E2F512E99D7}"/>
              </a:ext>
            </a:extLst>
          </p:cNvPr>
          <p:cNvSpPr/>
          <p:nvPr/>
        </p:nvSpPr>
        <p:spPr>
          <a:xfrm>
            <a:off x="10201013" y="4437776"/>
            <a:ext cx="578840" cy="7219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34E16-3A1C-58AB-21D7-12A091DDB8F8}"/>
              </a:ext>
            </a:extLst>
          </p:cNvPr>
          <p:cNvSpPr txBox="1"/>
          <p:nvPr/>
        </p:nvSpPr>
        <p:spPr>
          <a:xfrm>
            <a:off x="9008752" y="5287896"/>
            <a:ext cx="2742763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Web API (</a:t>
            </a:r>
            <a:r>
              <a:rPr lang="en-GB" b="1" dirty="0"/>
              <a:t>C#</a:t>
            </a:r>
            <a:r>
              <a:rPr lang="en-GB" dirty="0"/>
              <a:t>,EXE)</a:t>
            </a:r>
          </a:p>
          <a:p>
            <a:r>
              <a:rPr lang="en-GB" dirty="0"/>
              <a:t>(receives web hook calls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3E6D-EAF8-5F72-9976-2C87E792CEA7}"/>
              </a:ext>
            </a:extLst>
          </p:cNvPr>
          <p:cNvSpPr txBox="1"/>
          <p:nvPr/>
        </p:nvSpPr>
        <p:spPr>
          <a:xfrm>
            <a:off x="4948558" y="5266113"/>
            <a:ext cx="2742763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ARM</a:t>
            </a:r>
            <a:r>
              <a:rPr lang="en-GB" dirty="0"/>
              <a:t> templates deployed using </a:t>
            </a:r>
            <a:r>
              <a:rPr lang="en-GB" b="1" dirty="0"/>
              <a:t>Azure CLI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E877CD6-B3A6-A42E-6BF2-C1F31722D6CE}"/>
              </a:ext>
            </a:extLst>
          </p:cNvPr>
          <p:cNvSpPr/>
          <p:nvPr/>
        </p:nvSpPr>
        <p:spPr>
          <a:xfrm rot="10800000">
            <a:off x="5741100" y="4488969"/>
            <a:ext cx="578840" cy="7219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42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Vidhya Saptharishi</dc:creator>
  <cp:lastModifiedBy>Vidhya Saptharishi</cp:lastModifiedBy>
  <cp:revision>19</cp:revision>
  <dcterms:created xsi:type="dcterms:W3CDTF">2023-09-05T17:20:34Z</dcterms:created>
  <dcterms:modified xsi:type="dcterms:W3CDTF">2023-09-05T21:23:42Z</dcterms:modified>
</cp:coreProperties>
</file>