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7250-3B0D-971B-8C5E-76659740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294FB-6C90-9DAC-1912-28BD24579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5697-E0C0-2B33-D798-0AC63101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BFCF-45F5-B9CE-0845-2F2752E9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C20C-0D4F-90E1-D108-1EB06B17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9C72-996B-08FD-A94A-596DA66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07EFE-97E3-560B-A991-B68C7162D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A210-D429-AC82-2C41-ADAA52F5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892C1-AB41-F060-38C4-B7A88D84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46E1-9C75-95E2-1599-EEAA1BC3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3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B3EA8-FBEB-BB29-3E6F-A29306F24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B1787-EACA-F5EE-7435-151BC332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74A9-8D06-2B19-47B7-12B588DA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ECEC-BB54-CC53-DE75-BB46165C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FF75-B2F5-535B-7985-7D77C322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66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F39F-F42E-166A-04AC-D8468ED6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0A7C-4EF7-3C0C-3F83-31C95EB4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C19C3-735C-7394-7637-B2C8F029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117A-1CD1-29B2-47DE-D266EA4C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513B-4B94-D756-38F3-1181CAE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559-7BBE-89FD-FC4A-12F3380A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6C6EE-CB81-24C3-0D2F-D98E16C4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8D21-BF63-DDFF-8D5F-AF590211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625B-261A-C45B-E996-22A6E8FD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6C83-85D6-C9BE-4310-B0A344E2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71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1F7D-1AEC-DDA5-DB7C-2A35E717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4DFF-77AE-5E99-288E-2CE4E4287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C04D0-F062-45AC-21A0-E08CA207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B1035-4278-98B3-38CC-44F6C19E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F056B-8696-20B0-E000-F8B426D6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56A4A-930B-0E9F-CCF6-39290221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4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1E0C-6E05-81D6-CEF1-4D49389D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474B0-2270-F7A5-5194-96428726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9EFDD-E2DC-3337-C14D-A0688C55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FB1AA-74C4-1F89-6875-3A9475031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7607E-4EA7-2A27-0A20-3171BF722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6BDF6-6EAA-5013-EE57-415CF4DE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DD418-1CEB-C6E9-DA48-DFD6E81F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270C7-AC37-FE62-0D4E-2CF13222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DE2-3968-09BE-B8FA-C24E5338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FD005-1B5A-E969-1CA7-7D505579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A7B49-E2C2-D7D4-6C1E-2C0197D4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D7E06-B1FE-3ABC-3E1B-1F53D47A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80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C590A-61E2-C86F-BA26-9C7C189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CBF87-ADE4-4CA8-F4CC-67FFCBE0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FA170-E416-297B-CD63-FD89B993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8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13F9-910D-CF13-2264-79C81780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BEE8-5BAF-8BAB-225F-4625C141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25AD3-B9F3-D6E8-13ED-A799C29DB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1E54-755F-1FF6-CCCE-E20B32DE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05BFA-212E-F0AC-A4B0-548001B8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8EEB-35DC-2B83-A6E5-C1835A13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2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F296-D74D-2AE8-5544-1A2B6A54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9B1A4-AE4D-8074-ECD3-E56593F5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B699C-BD3D-DFD8-85C3-E0DD8D26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586FA-0D42-4151-2AA6-BFC31334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D493-A153-4B52-7E01-2F63734E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5E5F-6EB4-2C8F-321F-71F234E0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53DB4-D189-E13D-2858-08961B4D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02604-4645-2D07-37B2-B7E67C69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254C-EDD4-DB06-3AEF-E22720B6E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764E-BF05-4ADF-9C0D-E7E7BE4B37C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7194-3273-B599-EF00-7D804FF4E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525A-D90F-994C-8177-6D88190D7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1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-person-generic-single-general-2387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39E-8405-007F-2A23-A17272745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724BA-0CCB-C224-1F75-BB0E40C24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8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3B815-D700-39F4-BD09-0CC0FF57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2" y="1668796"/>
            <a:ext cx="3261393" cy="11834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94544A5-86B5-2166-D180-BADB1C2DC607}"/>
              </a:ext>
            </a:extLst>
          </p:cNvPr>
          <p:cNvSpPr/>
          <p:nvPr/>
        </p:nvSpPr>
        <p:spPr>
          <a:xfrm>
            <a:off x="4345496" y="1878826"/>
            <a:ext cx="1384183" cy="763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199740-D9DF-3E64-D6F1-49C5832D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47" y="939177"/>
            <a:ext cx="5400675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6FAB68-F8E0-50B3-BB49-3CBFC6E3EEC6}"/>
              </a:ext>
            </a:extLst>
          </p:cNvPr>
          <p:cNvSpPr txBox="1"/>
          <p:nvPr/>
        </p:nvSpPr>
        <p:spPr>
          <a:xfrm>
            <a:off x="1258349" y="1241571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D6EDC-21B7-F0FB-86F2-81D8D8CB552D}"/>
              </a:ext>
            </a:extLst>
          </p:cNvPr>
          <p:cNvSpPr txBox="1"/>
          <p:nvPr/>
        </p:nvSpPr>
        <p:spPr>
          <a:xfrm>
            <a:off x="6569978" y="420849"/>
            <a:ext cx="381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Synapse query editor</a:t>
            </a:r>
          </a:p>
        </p:txBody>
      </p:sp>
    </p:spTree>
    <p:extLst>
      <p:ext uri="{BB962C8B-B14F-4D97-AF65-F5344CB8AC3E}">
        <p14:creationId xmlns:p14="http://schemas.microsoft.com/office/powerpoint/2010/main" val="307414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997B8E-00C0-0489-A7B2-7514C49F0064}"/>
              </a:ext>
            </a:extLst>
          </p:cNvPr>
          <p:cNvSpPr/>
          <p:nvPr/>
        </p:nvSpPr>
        <p:spPr>
          <a:xfrm>
            <a:off x="3919491" y="3031727"/>
            <a:ext cx="3986074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Contoso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23E5EE-405C-8069-F7F9-F74474C6F670}"/>
              </a:ext>
            </a:extLst>
          </p:cNvPr>
          <p:cNvSpPr/>
          <p:nvPr/>
        </p:nvSpPr>
        <p:spPr>
          <a:xfrm>
            <a:off x="942513" y="5166063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Stocks CSV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20995E-5CE9-ADA5-3AE8-9C521DDCBAAB}"/>
              </a:ext>
            </a:extLst>
          </p:cNvPr>
          <p:cNvSpPr/>
          <p:nvPr/>
        </p:nvSpPr>
        <p:spPr>
          <a:xfrm>
            <a:off x="4406284" y="5166062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prices 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37EFDE-8558-5971-C863-6E27708E0E90}"/>
              </a:ext>
            </a:extLst>
          </p:cNvPr>
          <p:cNvSpPr/>
          <p:nvPr/>
        </p:nvSpPr>
        <p:spPr>
          <a:xfrm>
            <a:off x="8001740" y="5166062"/>
            <a:ext cx="3247747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Commodities CSV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C7B2E39-EFAD-6363-DF67-577B9B2A186E}"/>
              </a:ext>
            </a:extLst>
          </p:cNvPr>
          <p:cNvSpPr/>
          <p:nvPr/>
        </p:nvSpPr>
        <p:spPr>
          <a:xfrm>
            <a:off x="5397623" y="4048217"/>
            <a:ext cx="1029810" cy="8167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21B9C5-C623-C5A0-6E92-D25C191CB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97623" y="5181"/>
            <a:ext cx="877559" cy="1350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17D94-6ED8-0E0A-3107-FA99666EB208}"/>
              </a:ext>
            </a:extLst>
          </p:cNvPr>
          <p:cNvSpPr txBox="1"/>
          <p:nvPr/>
        </p:nvSpPr>
        <p:spPr>
          <a:xfrm>
            <a:off x="5473748" y="1525968"/>
            <a:ext cx="87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Analyst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2DE30F-1188-A505-E544-76C80F2FB7CF}"/>
              </a:ext>
            </a:extLst>
          </p:cNvPr>
          <p:cNvSpPr/>
          <p:nvPr/>
        </p:nvSpPr>
        <p:spPr>
          <a:xfrm>
            <a:off x="553375" y="231903"/>
            <a:ext cx="2555289" cy="896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A5788D-8713-CD8D-FA26-8BD9E7D295CD}"/>
              </a:ext>
            </a:extLst>
          </p:cNvPr>
          <p:cNvSpPr/>
          <p:nvPr/>
        </p:nvSpPr>
        <p:spPr>
          <a:xfrm>
            <a:off x="7790155" y="215231"/>
            <a:ext cx="3351320" cy="896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Python/Pandas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730F2772-9FC0-5C82-797A-7CD4AB1133A9}"/>
              </a:ext>
            </a:extLst>
          </p:cNvPr>
          <p:cNvSpPr/>
          <p:nvPr/>
        </p:nvSpPr>
        <p:spPr>
          <a:xfrm>
            <a:off x="5321497" y="1895300"/>
            <a:ext cx="1029810" cy="8167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A5C2C9A-F0E1-6C50-68E5-863B0DC67500}"/>
              </a:ext>
            </a:extLst>
          </p:cNvPr>
          <p:cNvSpPr/>
          <p:nvPr/>
        </p:nvSpPr>
        <p:spPr>
          <a:xfrm>
            <a:off x="3710866" y="488272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76F2A10-5582-3CEA-F52D-83993EE3C344}"/>
              </a:ext>
            </a:extLst>
          </p:cNvPr>
          <p:cNvSpPr/>
          <p:nvPr/>
        </p:nvSpPr>
        <p:spPr>
          <a:xfrm rot="10800000">
            <a:off x="6766412" y="488272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54A2A0-80CF-81F7-8B0E-DA05F1703D2C}"/>
              </a:ext>
            </a:extLst>
          </p:cNvPr>
          <p:cNvSpPr/>
          <p:nvPr/>
        </p:nvSpPr>
        <p:spPr>
          <a:xfrm>
            <a:off x="8553132" y="705183"/>
            <a:ext cx="3293428" cy="5219238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EAD806F-4A73-000C-08FB-95C5B70A8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4269" y="906914"/>
            <a:ext cx="678309" cy="678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88D5B7-500C-3909-3503-22DB5B40F101}"/>
              </a:ext>
            </a:extLst>
          </p:cNvPr>
          <p:cNvSpPr txBox="1"/>
          <p:nvPr/>
        </p:nvSpPr>
        <p:spPr>
          <a:xfrm>
            <a:off x="4527428" y="210655"/>
            <a:ext cx="22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account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AC5BFE0-CFAE-56A1-6514-A6961594061C}"/>
              </a:ext>
            </a:extLst>
          </p:cNvPr>
          <p:cNvSpPr/>
          <p:nvPr/>
        </p:nvSpPr>
        <p:spPr>
          <a:xfrm>
            <a:off x="5353676" y="2329797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4DBD47F-95EF-27AB-F840-F970F99ACB3D}"/>
              </a:ext>
            </a:extLst>
          </p:cNvPr>
          <p:cNvSpPr/>
          <p:nvPr/>
        </p:nvSpPr>
        <p:spPr>
          <a:xfrm>
            <a:off x="5353676" y="3459480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CCF0A34-6832-7470-A4A2-A16387A35EAD}"/>
              </a:ext>
            </a:extLst>
          </p:cNvPr>
          <p:cNvSpPr/>
          <p:nvPr/>
        </p:nvSpPr>
        <p:spPr>
          <a:xfrm>
            <a:off x="5353676" y="4681435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805DD-ADAE-7B8F-D01B-BB959AD55FEB}"/>
              </a:ext>
            </a:extLst>
          </p:cNvPr>
          <p:cNvSpPr txBox="1"/>
          <p:nvPr/>
        </p:nvSpPr>
        <p:spPr>
          <a:xfrm>
            <a:off x="4438336" y="2759966"/>
            <a:ext cx="22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Stock prices container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18ADE-9DB3-92ED-6072-632612E67292}"/>
              </a:ext>
            </a:extLst>
          </p:cNvPr>
          <p:cNvSpPr txBox="1"/>
          <p:nvPr/>
        </p:nvSpPr>
        <p:spPr>
          <a:xfrm>
            <a:off x="4268181" y="3879268"/>
            <a:ext cx="25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Energy prices container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8D8C2-8EAD-D92B-A4F7-CC63F1013F5A}"/>
              </a:ext>
            </a:extLst>
          </p:cNvPr>
          <p:cNvSpPr txBox="1"/>
          <p:nvPr/>
        </p:nvSpPr>
        <p:spPr>
          <a:xfrm>
            <a:off x="4119726" y="5129459"/>
            <a:ext cx="28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Commodity  prices container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384B5C-5E83-288F-D249-CA82199D095E}"/>
              </a:ext>
            </a:extLst>
          </p:cNvPr>
          <p:cNvSpPr/>
          <p:nvPr/>
        </p:nvSpPr>
        <p:spPr>
          <a:xfrm>
            <a:off x="4003040" y="705183"/>
            <a:ext cx="2984082" cy="5219238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F5E1AE-475A-FCD9-33B8-5CC56C3584DE}"/>
              </a:ext>
            </a:extLst>
          </p:cNvPr>
          <p:cNvSpPr/>
          <p:nvPr/>
        </p:nvSpPr>
        <p:spPr>
          <a:xfrm>
            <a:off x="103275" y="2729486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External CSVs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AABC729-06AE-BB0C-AA0A-2B17DC44A497}"/>
              </a:ext>
            </a:extLst>
          </p:cNvPr>
          <p:cNvSpPr/>
          <p:nvPr/>
        </p:nvSpPr>
        <p:spPr>
          <a:xfrm rot="10800000">
            <a:off x="3093860" y="2835876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E9C165-7DCB-EC94-ECF0-765F053B8200}"/>
              </a:ext>
            </a:extLst>
          </p:cNvPr>
          <p:cNvSpPr/>
          <p:nvPr/>
        </p:nvSpPr>
        <p:spPr>
          <a:xfrm rot="10800000">
            <a:off x="7422418" y="2866006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43FF52-466C-6A8E-2A93-4FCB0FD5256B}"/>
              </a:ext>
            </a:extLst>
          </p:cNvPr>
          <p:cNvSpPr txBox="1"/>
          <p:nvPr/>
        </p:nvSpPr>
        <p:spPr>
          <a:xfrm>
            <a:off x="8986520" y="1262057"/>
            <a:ext cx="24790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Stocks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DE61E-01BE-2871-8156-91998F3C3CF3}"/>
              </a:ext>
            </a:extLst>
          </p:cNvPr>
          <p:cNvSpPr txBox="1"/>
          <p:nvPr/>
        </p:nvSpPr>
        <p:spPr>
          <a:xfrm>
            <a:off x="8895080" y="3063413"/>
            <a:ext cx="266192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</a:t>
            </a:r>
            <a:r>
              <a:rPr lang="en-GB" dirty="0" err="1"/>
              <a:t>CoalPrices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905B1-7B35-C8A7-0DC4-C9B1353F6336}"/>
              </a:ext>
            </a:extLst>
          </p:cNvPr>
          <p:cNvSpPr txBox="1"/>
          <p:nvPr/>
        </p:nvSpPr>
        <p:spPr>
          <a:xfrm>
            <a:off x="8742681" y="4864769"/>
            <a:ext cx="296671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Commodity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20C61-A774-661C-5765-52A98EF5813D}"/>
              </a:ext>
            </a:extLst>
          </p:cNvPr>
          <p:cNvSpPr txBox="1"/>
          <p:nvPr/>
        </p:nvSpPr>
        <p:spPr>
          <a:xfrm>
            <a:off x="9047480" y="96787"/>
            <a:ext cx="27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Synapse – serverless – external tables</a:t>
            </a:r>
          </a:p>
        </p:txBody>
      </p:sp>
    </p:spTree>
    <p:extLst>
      <p:ext uri="{BB962C8B-B14F-4D97-AF65-F5344CB8AC3E}">
        <p14:creationId xmlns:p14="http://schemas.microsoft.com/office/powerpoint/2010/main" val="146683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7</cp:revision>
  <dcterms:created xsi:type="dcterms:W3CDTF">2022-07-17T07:37:58Z</dcterms:created>
  <dcterms:modified xsi:type="dcterms:W3CDTF">2022-07-18T21:22:29Z</dcterms:modified>
</cp:coreProperties>
</file>