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42F0-583E-15FC-7599-9EDC0427C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B84F5-062D-87A3-4B3B-C010C619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BDD2-CDEC-A0C3-EB13-76663972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E27A-46EC-ED62-E346-0DFF82F8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CA16-1928-F491-2F23-7175130F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E54C-EFCA-96AA-CF0D-671901AB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A87F4-66F2-FFA9-5F47-657EA88E8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CF57-9B8B-AC27-C62B-353768C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1A3B-D926-7DD7-D847-66061B9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9B94-9834-92B9-0B08-5E8F4299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77633-6E3C-243F-E777-7FA16A910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1000D-578C-D7D3-6FCC-B888CEA8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960F-70D9-AFBD-76C5-98CF98B6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34A1-661D-EA9E-A3B7-BD7DFC9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31E4-0541-025F-2AA3-380F1274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4F9A-8E89-8B21-5AE1-CCC4B24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BB06-FB7F-909E-CBF6-6067E227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76F3-1F6B-9AE7-6902-62DCF7A8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28F4-330E-7C7D-E751-B70A87DB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748F-17B1-7F0D-DB86-838E2419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E4FE-38DF-03AA-C12B-50FC2361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B8F31-EB79-4372-84F6-DD754DBC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A889-3884-EAF4-4D27-71F916C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3ADC-893F-F7E6-C3B2-1229BADF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70BF-E639-A45E-F697-731B53CB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4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D202-28EC-621F-D3C9-6B94DF82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3285-BC54-39E7-4C42-D1993078A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5909-6F70-CB88-D925-F91150C9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DA3C0-E14D-90DB-30C7-D0E6E14F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4D2C-1EB2-DE4D-B420-9B1B9127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4C63-F4B5-AFDB-1412-F69F7D37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E234-B331-94EB-4010-18B09D3B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8A0EA-D32B-AAFF-3E80-572951FE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64BF9-FF48-11DD-5B13-5B8459E9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AD33A-0865-695F-9C02-8F70F0920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A0FE-2E89-DB81-7129-874B7A91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749A2-5720-7B1A-EA6E-A239F2EF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53FA0-2D4D-9BD8-8191-64C8A6B4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E54F5-9CD1-C67A-BEB7-9EA1BF90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7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EC47-82D6-6C97-B6FF-3CD8C633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1D1FE-2A8C-D228-44BE-02A02857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05715-0ABC-6D6D-F316-CBEFC337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C835F-CCB4-F4D4-009C-9D825E40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68DCE-2A7A-12C7-B240-3DBD7504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6A72-8187-8257-FEC9-563AEE0E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E062-C26F-CDEC-DF48-F7A138A4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1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489-E909-CD51-9767-B110DCD7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2C37-94A2-E0D5-D68F-FC5DF433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76F1-CDFC-8B10-96FF-13DE32D8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7033B-DF83-A226-B19F-8B41AB26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4161-F103-BCCE-7E68-F1F45193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CF5D-093D-527B-8AE7-CAE751AA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5A8-B49B-59D0-3A49-34B839BC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FC67E-E017-2AE9-0141-EA71590B9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828B0-779F-22EC-837A-2DED021C5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3487-A789-D60C-2E55-A177921C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F77B-455D-8FCE-3403-682A7044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37D19-5E2C-3151-FB2D-8014EC76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C41C2-5617-A113-F299-BC70AA84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1BBE-F538-0CAE-A618-456F3C9C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3893-C197-EEDD-5648-30119C429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31F9-01B1-4F49-BEDE-B6D2F1230CF9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4233-7A8E-FB86-A093-9A505E8FF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B9D2-6C9F-E232-CAFD-49803F52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CC4-9E17-4714-9334-A35023B16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6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CDEC-3991-EC5D-96F0-F5E986440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F7C4A-081D-31DE-AEE0-2F0E4D029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51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B80773-6181-B2B3-C5A6-6B543278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1689035"/>
            <a:ext cx="11841775" cy="220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Vidhya Saptharishi</dc:creator>
  <cp:lastModifiedBy>Vidhya Saptharishi</cp:lastModifiedBy>
  <cp:revision>2</cp:revision>
  <dcterms:created xsi:type="dcterms:W3CDTF">2024-08-03T17:05:37Z</dcterms:created>
  <dcterms:modified xsi:type="dcterms:W3CDTF">2024-08-03T17:08:49Z</dcterms:modified>
</cp:coreProperties>
</file>