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1285993" y="4303051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1734118"/>
            <a:ext cx="2224672" cy="210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4378897"/>
            <a:ext cx="2214979" cy="1937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326155" y="1596846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>
            <a:cxnSpLocks/>
          </p:cNvCxnSpPr>
          <p:nvPr/>
        </p:nvCxnSpPr>
        <p:spPr>
          <a:xfrm>
            <a:off x="4101483" y="4092969"/>
            <a:ext cx="222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317940" y="3879917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92FD5-A727-9233-D7B2-C5A870AC5BC0}"/>
              </a:ext>
            </a:extLst>
          </p:cNvPr>
          <p:cNvSpPr txBox="1"/>
          <p:nvPr/>
        </p:nvSpPr>
        <p:spPr>
          <a:xfrm>
            <a:off x="6326155" y="20919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EB14-2AA9-C563-D025-BD76280B8A4E}"/>
              </a:ext>
            </a:extLst>
          </p:cNvPr>
          <p:cNvSpPr txBox="1"/>
          <p:nvPr/>
        </p:nvSpPr>
        <p:spPr>
          <a:xfrm>
            <a:off x="6326155" y="2848885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F40-20DB-8F52-2D44-E373F146B96A}"/>
              </a:ext>
            </a:extLst>
          </p:cNvPr>
          <p:cNvSpPr txBox="1"/>
          <p:nvPr/>
        </p:nvSpPr>
        <p:spPr>
          <a:xfrm>
            <a:off x="6326155" y="5062280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\\prodserver\scrapers\oil\out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B92FC-E49E-073A-1CC4-64AA5670E10B}"/>
              </a:ext>
            </a:extLst>
          </p:cNvPr>
          <p:cNvSpPr txBox="1"/>
          <p:nvPr/>
        </p:nvSpPr>
        <p:spPr>
          <a:xfrm>
            <a:off x="6382380" y="6132158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05C8E9-7D74-3EAF-2512-5C10CC8F8DC2}"/>
              </a:ext>
            </a:extLst>
          </p:cNvPr>
          <p:cNvSpPr/>
          <p:nvPr/>
        </p:nvSpPr>
        <p:spPr>
          <a:xfrm>
            <a:off x="590455" y="3326794"/>
            <a:ext cx="3470988" cy="15323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8A66B-7211-48E2-ED17-78BC541ED9C8}"/>
              </a:ext>
            </a:extLst>
          </p:cNvPr>
          <p:cNvSpPr txBox="1"/>
          <p:nvPr/>
        </p:nvSpPr>
        <p:spPr>
          <a:xfrm>
            <a:off x="1285993" y="3831614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A1B86-BA71-A3FC-DDC6-3F19B95B4783}"/>
              </a:ext>
            </a:extLst>
          </p:cNvPr>
          <p:cNvSpPr txBox="1"/>
          <p:nvPr/>
        </p:nvSpPr>
        <p:spPr>
          <a:xfrm>
            <a:off x="1285993" y="3390803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F4BCCEF-7EE6-DD19-D3A1-157E43E56AEA}"/>
              </a:ext>
            </a:extLst>
          </p:cNvPr>
          <p:cNvSpPr/>
          <p:nvPr/>
        </p:nvSpPr>
        <p:spPr>
          <a:xfrm>
            <a:off x="858416" y="1734118"/>
            <a:ext cx="1772817" cy="607866"/>
          </a:xfrm>
          <a:prstGeom prst="wedgeRectCallout">
            <a:avLst>
              <a:gd name="adj1" fmla="val -11678"/>
              <a:gd name="adj2" fmla="val 238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1</a:t>
            </a:r>
          </a:p>
          <a:p>
            <a:pPr algn="ctr"/>
            <a:r>
              <a:rPr lang="en-GB" dirty="0"/>
              <a:t>3 config files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02EF458-BB82-C6FA-5429-2221C37AB425}"/>
              </a:ext>
            </a:extLst>
          </p:cNvPr>
          <p:cNvSpPr/>
          <p:nvPr/>
        </p:nvSpPr>
        <p:spPr>
          <a:xfrm>
            <a:off x="345233" y="5062280"/>
            <a:ext cx="4236097" cy="923330"/>
          </a:xfrm>
          <a:prstGeom prst="wedgeRectCallout">
            <a:avLst>
              <a:gd name="adj1" fmla="val 133603"/>
              <a:gd name="adj2" fmla="val -10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2</a:t>
            </a:r>
          </a:p>
          <a:p>
            <a:pPr algn="ctr"/>
            <a:r>
              <a:rPr lang="en-GB" dirty="0"/>
              <a:t>Use </a:t>
            </a:r>
            <a:r>
              <a:rPr lang="en-GB" b="1" dirty="0" err="1"/>
              <a:t>os.environ</a:t>
            </a:r>
            <a:r>
              <a:rPr lang="en-GB" b="1" dirty="0"/>
              <a:t>[“environment”]</a:t>
            </a:r>
            <a:r>
              <a:rPr lang="en-GB" dirty="0"/>
              <a:t> to load the environment specific config  file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5A5BE1F-5446-BEE2-2839-9D0D6FE47513}"/>
              </a:ext>
            </a:extLst>
          </p:cNvPr>
          <p:cNvSpPr/>
          <p:nvPr/>
        </p:nvSpPr>
        <p:spPr>
          <a:xfrm>
            <a:off x="590455" y="256928"/>
            <a:ext cx="3182223" cy="1145976"/>
          </a:xfrm>
          <a:prstGeom prst="wedgeRectCallout">
            <a:avLst>
              <a:gd name="adj1" fmla="val 132312"/>
              <a:gd name="adj2" fmla="val 19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3</a:t>
            </a:r>
          </a:p>
          <a:p>
            <a:pPr algn="ctr"/>
            <a:r>
              <a:rPr lang="en-GB" dirty="0"/>
              <a:t>All secrets are read from environment variables using the</a:t>
            </a:r>
          </a:p>
          <a:p>
            <a:pPr algn="ctr"/>
            <a:r>
              <a:rPr lang="en-GB" b="1" dirty="0"/>
              <a:t>${</a:t>
            </a:r>
            <a:r>
              <a:rPr lang="en-GB" b="1" dirty="0" err="1"/>
              <a:t>variable_name</a:t>
            </a:r>
            <a:r>
              <a:rPr lang="en-GB" b="1" dirty="0"/>
              <a:t>}</a:t>
            </a:r>
            <a:r>
              <a:rPr lang="en-GB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7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429-5165-85E1-DDFB-FF11D00130AE}"/>
              </a:ext>
            </a:extLst>
          </p:cNvPr>
          <p:cNvSpPr txBox="1"/>
          <p:nvPr/>
        </p:nvSpPr>
        <p:spPr>
          <a:xfrm>
            <a:off x="3598265" y="955681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Base settings</a:t>
            </a:r>
            <a:r>
              <a:rPr lang="en-GB" b="1" dirty="0"/>
              <a:t>.ini</a:t>
            </a:r>
            <a:r>
              <a:rPr lang="en-GB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D256-8E6B-227B-9CEB-EAE568E90542}"/>
              </a:ext>
            </a:extLst>
          </p:cNvPr>
          <p:cNvSpPr txBox="1"/>
          <p:nvPr/>
        </p:nvSpPr>
        <p:spPr>
          <a:xfrm>
            <a:off x="3598265" y="2181106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specific settings(DEV/PROD)</a:t>
            </a:r>
            <a:r>
              <a:rPr lang="en-GB" b="1" dirty="0"/>
              <a:t>.ini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E5C8831-21AA-B5E6-29A2-1C2DD96CD871}"/>
              </a:ext>
            </a:extLst>
          </p:cNvPr>
          <p:cNvSpPr/>
          <p:nvPr/>
        </p:nvSpPr>
        <p:spPr>
          <a:xfrm>
            <a:off x="5831633" y="1548872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4625287-53CE-3246-DA33-F00DB45EEFF0}"/>
              </a:ext>
            </a:extLst>
          </p:cNvPr>
          <p:cNvSpPr/>
          <p:nvPr/>
        </p:nvSpPr>
        <p:spPr>
          <a:xfrm>
            <a:off x="5831633" y="2698887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9E573-600C-63D4-562B-72731EF2964A}"/>
              </a:ext>
            </a:extLst>
          </p:cNvPr>
          <p:cNvSpPr txBox="1"/>
          <p:nvPr/>
        </p:nvSpPr>
        <p:spPr>
          <a:xfrm>
            <a:off x="3598265" y="3490495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variable overrides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24F07F3-8E68-7ADA-DF0F-C3C057725320}"/>
              </a:ext>
            </a:extLst>
          </p:cNvPr>
          <p:cNvSpPr/>
          <p:nvPr/>
        </p:nvSpPr>
        <p:spPr>
          <a:xfrm>
            <a:off x="5937380" y="4250233"/>
            <a:ext cx="556727" cy="2572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76B6-AACC-8ED4-E662-CE2F1327CEAC}"/>
              </a:ext>
            </a:extLst>
          </p:cNvPr>
          <p:cNvSpPr txBox="1"/>
          <p:nvPr/>
        </p:nvSpPr>
        <p:spPr>
          <a:xfrm>
            <a:off x="3698423" y="4843491"/>
            <a:ext cx="4795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2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077A6-2775-C413-FFCF-C5CB092B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1" y="762000"/>
            <a:ext cx="3800475" cy="5334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A9BC62-2932-2539-20BB-2CDF02B6FB8E}"/>
              </a:ext>
            </a:extLst>
          </p:cNvPr>
          <p:cNvSpPr/>
          <p:nvPr/>
        </p:nvSpPr>
        <p:spPr>
          <a:xfrm>
            <a:off x="2985796" y="4238206"/>
            <a:ext cx="2388637" cy="6790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F1DA341-378D-C7B6-FBEB-ACA7B9C36196}"/>
              </a:ext>
            </a:extLst>
          </p:cNvPr>
          <p:cNvSpPr/>
          <p:nvPr/>
        </p:nvSpPr>
        <p:spPr>
          <a:xfrm>
            <a:off x="6456784" y="2864498"/>
            <a:ext cx="2351314" cy="363894"/>
          </a:xfrm>
          <a:prstGeom prst="wedgeRectCallout">
            <a:avLst>
              <a:gd name="adj1" fmla="val -145833"/>
              <a:gd name="adj2" fmla="val 111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 file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510283E-1E60-719D-4CF8-EA6CD04E5D06}"/>
              </a:ext>
            </a:extLst>
          </p:cNvPr>
          <p:cNvSpPr/>
          <p:nvPr/>
        </p:nvSpPr>
        <p:spPr>
          <a:xfrm>
            <a:off x="6456784" y="3401007"/>
            <a:ext cx="2351314" cy="363894"/>
          </a:xfrm>
          <a:prstGeom prst="wedgeRectCallout">
            <a:avLst>
              <a:gd name="adj1" fmla="val -143849"/>
              <a:gd name="adj2" fmla="val 623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PROD</a:t>
            </a:r>
            <a:r>
              <a:rPr lang="en-GB" dirty="0"/>
              <a:t> settings file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7D14736-111F-C994-DC48-8916028A0F21}"/>
              </a:ext>
            </a:extLst>
          </p:cNvPr>
          <p:cNvSpPr/>
          <p:nvPr/>
        </p:nvSpPr>
        <p:spPr>
          <a:xfrm>
            <a:off x="6456784" y="2327989"/>
            <a:ext cx="2351314" cy="363894"/>
          </a:xfrm>
          <a:prstGeom prst="wedgeRectCallout">
            <a:avLst>
              <a:gd name="adj1" fmla="val -142658"/>
              <a:gd name="adj2" fmla="val 177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DEV</a:t>
            </a:r>
            <a:r>
              <a:rPr lang="en-GB" dirty="0"/>
              <a:t> settings file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9B9F54-14B6-D983-0442-B6D0A2A1BD4B}"/>
              </a:ext>
            </a:extLst>
          </p:cNvPr>
          <p:cNvSpPr/>
          <p:nvPr/>
        </p:nvSpPr>
        <p:spPr>
          <a:xfrm>
            <a:off x="6456784" y="1119674"/>
            <a:ext cx="2351314" cy="587831"/>
          </a:xfrm>
          <a:prstGeom prst="wedgeRectCallout">
            <a:avLst>
              <a:gd name="adj1" fmla="val -142658"/>
              <a:gd name="adj2" fmla="val 2443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Wrapper over </a:t>
            </a:r>
            <a:r>
              <a:rPr lang="en-GB" b="1" dirty="0" err="1">
                <a:solidFill>
                  <a:schemeClr val="tx1"/>
                </a:solidFill>
              </a:rPr>
              <a:t>ConfigParser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245E2B7-2509-7EA4-C2C0-DF67713A9BB7}"/>
              </a:ext>
            </a:extLst>
          </p:cNvPr>
          <p:cNvSpPr/>
          <p:nvPr/>
        </p:nvSpPr>
        <p:spPr>
          <a:xfrm>
            <a:off x="6456784" y="4231434"/>
            <a:ext cx="2351314" cy="587831"/>
          </a:xfrm>
          <a:prstGeom prst="wedgeRectCallout">
            <a:avLst>
              <a:gd name="adj1" fmla="val -112499"/>
              <a:gd name="adj2" fmla="val 25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 </a:t>
            </a:r>
            <a:r>
              <a:rPr lang="en-GB" b="1" dirty="0" err="1">
                <a:solidFill>
                  <a:schemeClr val="tx1"/>
                </a:solidFill>
              </a:rPr>
              <a:t>ConfigParser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0643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293F0-749D-FDDF-444F-CFBF781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075"/>
            <a:ext cx="12192000" cy="30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ECA19-0A4D-CD7E-A330-DD178E0C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2093638"/>
            <a:ext cx="12192000" cy="93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325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31</cp:revision>
  <dcterms:created xsi:type="dcterms:W3CDTF">2023-11-05T00:25:15Z</dcterms:created>
  <dcterms:modified xsi:type="dcterms:W3CDTF">2023-11-08T18:51:18Z</dcterms:modified>
</cp:coreProperties>
</file>