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B922-2CE1-47CB-6888-AE9526B6E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4472E-7168-E325-C0D4-23B8E3092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B4736-04C2-2EC0-D81D-F77EB015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3834D-AEC6-CC5F-F194-72B9C3C0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02672-647A-3C87-572F-A03F7CB0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7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BFA1-5317-DD28-1F42-15DA153F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BFFF3-6F57-45B9-8308-1FF3F41F9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B8E94-F806-7A33-0613-5527FC05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F0D35-B550-2A30-1F1D-9737D5956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DE34F-2D94-0033-D58D-6841D2F3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38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389E8-A4FC-18A2-CDEC-FA0247D92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035DF-1B4B-5592-33FB-C9FEB75B2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1DF2A-EB59-D614-D4C3-205BD52E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0D49B-8207-137A-4AA4-3925A6B1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0D98D-3CBD-63FF-47B8-70350475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66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9698-1834-C56B-86F4-117BCA5E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179FF-439F-9A36-4F86-07A23B5FF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D24BB-1D27-32C5-BA49-407B1ED5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1E74F-7B62-DD1F-24F2-8975A3F3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3D25-90EF-6C92-7A97-2BF88448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01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C8DE-7128-D94B-D2AE-9AAA36BDA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9CC8A-EDD0-F231-BEB1-5F22838E1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81197-5854-4D26-2397-216D577A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0FFB9-FDBC-B35E-430D-4CB30D16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719AB-F950-CD25-B326-C0484232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78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2ED5-5D5D-48BE-E663-2583D148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EE6EB-1756-23D6-F415-86B87EC83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F780B-F702-B9DE-900C-E0CE4D020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20821-2174-F38E-1730-85C0C64F2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72110-BF62-05CF-E280-9399B681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ECD99-6612-747E-4A2F-2B033898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34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8EE8-82C2-CD60-92D3-A97E01A0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CB3B9-B4C0-8028-1073-DE1D509DF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49225-8BBB-0579-23E9-F76CC1681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B1BD4-9986-ACFD-3EBF-22C57EEFC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AC268-99BC-B849-1EE5-769A76B32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4DE52-3255-7F7B-21CD-4D372530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71BB0-C0C9-10AD-BEC3-E92C72B9E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1CEAD-1608-29FE-E981-B44E248B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96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AA9F-B26D-C7D7-04CC-529190BA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56BDE-E483-614A-B78D-8249349F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43D54-DE0C-5F67-A89D-0748E451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454B8-70F8-049A-04DC-ACA128F5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92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B7921-8EB1-A00F-6817-61F37FE75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9129C-83EF-E4F2-BDEE-5C13DC0AB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DC809-2BF0-06DD-30A4-A2D33F82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20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EA2D-38E5-BBF2-6196-12A22F78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36FDD-45F1-E9C6-059F-8A80D2793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6112D-A8F9-272B-1087-BEF098F4F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A857F-778E-8803-AA87-630AA3E6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5D896-A985-57AE-7720-A52960A5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B8FAA-5CBF-0B9B-B445-E2A093E3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35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9C49-F74A-1984-F9A6-9653B1EA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BB1249-8817-A14C-4BA4-C21D30643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77BFD-369D-8029-3957-BA7A863F0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E4A2C-51B4-AF78-D024-E5ECB425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D3BED-E16D-3482-A9FC-DD017A3E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326B9-F3D8-7B05-7416-CF4500BA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63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FC072-10EB-025F-739F-BC79E61D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4A3E0-9512-A653-F87A-D8718E483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3B7FA-B6CD-911F-9F84-169C15487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E623B-E821-47F9-99FD-CEF5B2DF5CBA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BB1C2-9D10-C7C9-BF06-CA4B07B74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01C39-FF83-EF9F-EDAB-D659C5CAA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95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2DBF3A-3CCA-A633-BD2E-6D1428116683}"/>
              </a:ext>
            </a:extLst>
          </p:cNvPr>
          <p:cNvSpPr txBox="1"/>
          <p:nvPr/>
        </p:nvSpPr>
        <p:spPr>
          <a:xfrm>
            <a:off x="1285993" y="4303051"/>
            <a:ext cx="17400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Settings.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prod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.ini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2A73E6E4-96AE-D819-48D4-5B02287FDE4B}"/>
              </a:ext>
            </a:extLst>
          </p:cNvPr>
          <p:cNvCxnSpPr>
            <a:cxnSpLocks/>
          </p:cNvCxnSpPr>
          <p:nvPr/>
        </p:nvCxnSpPr>
        <p:spPr>
          <a:xfrm flipV="1">
            <a:off x="4101483" y="1734118"/>
            <a:ext cx="2224672" cy="2101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3FD3DC61-FE4F-E15A-676B-60928631128E}"/>
              </a:ext>
            </a:extLst>
          </p:cNvPr>
          <p:cNvCxnSpPr>
            <a:cxnSpLocks/>
          </p:cNvCxnSpPr>
          <p:nvPr/>
        </p:nvCxnSpPr>
        <p:spPr>
          <a:xfrm>
            <a:off x="4102961" y="4378897"/>
            <a:ext cx="2214979" cy="1937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E6DC1B8-2DB4-7CE1-E452-2A070BCBC6FF}"/>
              </a:ext>
            </a:extLst>
          </p:cNvPr>
          <p:cNvSpPr txBox="1"/>
          <p:nvPr/>
        </p:nvSpPr>
        <p:spPr>
          <a:xfrm>
            <a:off x="6326155" y="1596846"/>
            <a:ext cx="177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Base</a:t>
            </a:r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settings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DAA0DE-D82E-F342-0119-9DD28192E28E}"/>
              </a:ext>
            </a:extLst>
          </p:cNvPr>
          <p:cNvCxnSpPr>
            <a:cxnSpLocks/>
          </p:cNvCxnSpPr>
          <p:nvPr/>
        </p:nvCxnSpPr>
        <p:spPr>
          <a:xfrm>
            <a:off x="4101483" y="4092969"/>
            <a:ext cx="2224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1F6006-2686-567C-E433-D4FE309B8519}"/>
              </a:ext>
            </a:extLst>
          </p:cNvPr>
          <p:cNvSpPr txBox="1"/>
          <p:nvPr/>
        </p:nvSpPr>
        <p:spPr>
          <a:xfrm>
            <a:off x="6317940" y="3879917"/>
            <a:ext cx="299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Settings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for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DEV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environment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992FD5-A727-9233-D7B2-C5A870AC5BC0}"/>
              </a:ext>
            </a:extLst>
          </p:cNvPr>
          <p:cNvSpPr txBox="1"/>
          <p:nvPr/>
        </p:nvSpPr>
        <p:spPr>
          <a:xfrm>
            <a:off x="6326155" y="209197"/>
            <a:ext cx="3941686" cy="1200329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[OILSCRAPER]</a:t>
            </a:r>
          </a:p>
          <a:p>
            <a:r>
              <a:rPr lang="en-GB" dirty="0" err="1"/>
              <a:t>api_username</a:t>
            </a:r>
            <a:r>
              <a:rPr lang="en-GB" dirty="0"/>
              <a:t> = </a:t>
            </a:r>
            <a:r>
              <a:rPr lang="en-GB" dirty="0" err="1"/>
              <a:t>some_user_name</a:t>
            </a:r>
            <a:endParaRPr lang="en-GB" dirty="0"/>
          </a:p>
          <a:p>
            <a:r>
              <a:rPr lang="en-GB" dirty="0" err="1"/>
              <a:t>api_key</a:t>
            </a:r>
            <a:r>
              <a:rPr lang="en-GB" dirty="0"/>
              <a:t> = ${OIL_API_KEY}</a:t>
            </a:r>
          </a:p>
          <a:p>
            <a:r>
              <a:rPr lang="en-GB" dirty="0" err="1"/>
              <a:t>output_folder</a:t>
            </a:r>
            <a:r>
              <a:rPr lang="en-GB" dirty="0"/>
              <a:t> = ${USERPROFILE}\oil\out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C9EB14-2AA9-C563-D025-BD76280B8A4E}"/>
              </a:ext>
            </a:extLst>
          </p:cNvPr>
          <p:cNvSpPr txBox="1"/>
          <p:nvPr/>
        </p:nvSpPr>
        <p:spPr>
          <a:xfrm>
            <a:off x="6326155" y="2848885"/>
            <a:ext cx="479515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[OILSCRAPER]</a:t>
            </a:r>
          </a:p>
          <a:p>
            <a:r>
              <a:rPr lang="en-GB" dirty="0" err="1"/>
              <a:t>api_username</a:t>
            </a:r>
            <a:r>
              <a:rPr lang="en-GB" dirty="0"/>
              <a:t> = </a:t>
            </a:r>
            <a:r>
              <a:rPr lang="en-GB" dirty="0" err="1"/>
              <a:t>dev_user_name</a:t>
            </a:r>
            <a:endParaRPr lang="en-GB" dirty="0"/>
          </a:p>
          <a:p>
            <a:r>
              <a:rPr lang="en-GB" dirty="0" err="1"/>
              <a:t>output_folder</a:t>
            </a:r>
            <a:r>
              <a:rPr lang="en-GB" dirty="0"/>
              <a:t> =  \\devserver\scrapers\oil\out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1EEF40-20DB-8F52-2D44-E373F146B96A}"/>
              </a:ext>
            </a:extLst>
          </p:cNvPr>
          <p:cNvSpPr txBox="1"/>
          <p:nvPr/>
        </p:nvSpPr>
        <p:spPr>
          <a:xfrm>
            <a:off x="6326155" y="5062280"/>
            <a:ext cx="479515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[OILSCRAPER]</a:t>
            </a:r>
          </a:p>
          <a:p>
            <a:r>
              <a:rPr lang="en-GB" dirty="0" err="1"/>
              <a:t>api_username</a:t>
            </a:r>
            <a:r>
              <a:rPr lang="en-GB" dirty="0"/>
              <a:t> = </a:t>
            </a:r>
            <a:r>
              <a:rPr lang="en-GB" dirty="0" err="1"/>
              <a:t>prod_user_name</a:t>
            </a:r>
            <a:endParaRPr lang="en-GB" dirty="0"/>
          </a:p>
          <a:p>
            <a:r>
              <a:rPr lang="en-GB" dirty="0" err="1"/>
              <a:t>output_folder</a:t>
            </a:r>
            <a:r>
              <a:rPr lang="en-GB" dirty="0"/>
              <a:t> =  \\prodserver\scrapers\oil\out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FB92FC-E49E-073A-1CC4-64AA5670E10B}"/>
              </a:ext>
            </a:extLst>
          </p:cNvPr>
          <p:cNvSpPr txBox="1"/>
          <p:nvPr/>
        </p:nvSpPr>
        <p:spPr>
          <a:xfrm>
            <a:off x="6382380" y="6132158"/>
            <a:ext cx="343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Settings for PROD environment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405C8E9-7D74-3EAF-2512-5C10CC8F8DC2}"/>
              </a:ext>
            </a:extLst>
          </p:cNvPr>
          <p:cNvSpPr/>
          <p:nvPr/>
        </p:nvSpPr>
        <p:spPr>
          <a:xfrm>
            <a:off x="590455" y="3326794"/>
            <a:ext cx="3470988" cy="153234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E8A66B-7211-48E2-ED17-78BC541ED9C8}"/>
              </a:ext>
            </a:extLst>
          </p:cNvPr>
          <p:cNvSpPr txBox="1"/>
          <p:nvPr/>
        </p:nvSpPr>
        <p:spPr>
          <a:xfrm>
            <a:off x="1285993" y="3831614"/>
            <a:ext cx="17400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Settings.</a:t>
            </a:r>
            <a:r>
              <a:rPr lang="en-GB" b="1" dirty="0">
                <a:solidFill>
                  <a:srgbClr val="0070C0"/>
                </a:solidFill>
              </a:rPr>
              <a:t>dev</a:t>
            </a:r>
            <a:r>
              <a:rPr lang="en-GB" dirty="0">
                <a:solidFill>
                  <a:srgbClr val="0070C0"/>
                </a:solidFill>
              </a:rPr>
              <a:t>.ini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1A1B86-BA71-A3FC-DDC6-3F19B95B4783}"/>
              </a:ext>
            </a:extLst>
          </p:cNvPr>
          <p:cNvSpPr txBox="1"/>
          <p:nvPr/>
        </p:nvSpPr>
        <p:spPr>
          <a:xfrm>
            <a:off x="1285993" y="3390803"/>
            <a:ext cx="17400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Settings.ini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AF4BCCEF-7EE6-DD19-D3A1-157E43E56AEA}"/>
              </a:ext>
            </a:extLst>
          </p:cNvPr>
          <p:cNvSpPr/>
          <p:nvPr/>
        </p:nvSpPr>
        <p:spPr>
          <a:xfrm>
            <a:off x="858416" y="1734118"/>
            <a:ext cx="1772817" cy="607866"/>
          </a:xfrm>
          <a:prstGeom prst="wedgeRectCallout">
            <a:avLst>
              <a:gd name="adj1" fmla="val -11678"/>
              <a:gd name="adj2" fmla="val 23801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Step 1</a:t>
            </a:r>
          </a:p>
          <a:p>
            <a:pPr algn="ctr"/>
            <a:r>
              <a:rPr lang="en-GB" dirty="0"/>
              <a:t>3 config files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902EF458-BB82-C6FA-5429-2221C37AB425}"/>
              </a:ext>
            </a:extLst>
          </p:cNvPr>
          <p:cNvSpPr/>
          <p:nvPr/>
        </p:nvSpPr>
        <p:spPr>
          <a:xfrm>
            <a:off x="345233" y="5062280"/>
            <a:ext cx="4236097" cy="923330"/>
          </a:xfrm>
          <a:prstGeom prst="wedgeRectCallout">
            <a:avLst>
              <a:gd name="adj1" fmla="val 133603"/>
              <a:gd name="adj2" fmla="val -10700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Step 2</a:t>
            </a:r>
          </a:p>
          <a:p>
            <a:pPr algn="ctr"/>
            <a:r>
              <a:rPr lang="en-GB" dirty="0"/>
              <a:t>Use </a:t>
            </a:r>
            <a:r>
              <a:rPr lang="en-GB" b="1" dirty="0" err="1"/>
              <a:t>os.environ</a:t>
            </a:r>
            <a:r>
              <a:rPr lang="en-GB" b="1" dirty="0"/>
              <a:t>[“environment”]</a:t>
            </a:r>
            <a:r>
              <a:rPr lang="en-GB" dirty="0"/>
              <a:t> to load the environment specific config  file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05A5BE1F-5446-BEE2-2839-9D0D6FE47513}"/>
              </a:ext>
            </a:extLst>
          </p:cNvPr>
          <p:cNvSpPr/>
          <p:nvPr/>
        </p:nvSpPr>
        <p:spPr>
          <a:xfrm>
            <a:off x="590455" y="256928"/>
            <a:ext cx="3182223" cy="1145976"/>
          </a:xfrm>
          <a:prstGeom prst="wedgeRectCallout">
            <a:avLst>
              <a:gd name="adj1" fmla="val 132312"/>
              <a:gd name="adj2" fmla="val 190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Step 3</a:t>
            </a:r>
          </a:p>
          <a:p>
            <a:pPr algn="ctr"/>
            <a:r>
              <a:rPr lang="en-GB" dirty="0"/>
              <a:t>All secrets are read from environment variables using the</a:t>
            </a:r>
          </a:p>
          <a:p>
            <a:pPr algn="ctr"/>
            <a:r>
              <a:rPr lang="en-GB" b="1" dirty="0"/>
              <a:t>${</a:t>
            </a:r>
            <a:r>
              <a:rPr lang="en-GB" b="1" dirty="0" err="1"/>
              <a:t>variable_name</a:t>
            </a:r>
            <a:r>
              <a:rPr lang="en-GB" b="1" dirty="0"/>
              <a:t>}</a:t>
            </a:r>
            <a:r>
              <a:rPr lang="en-GB" dirty="0"/>
              <a:t> notation</a:t>
            </a:r>
          </a:p>
        </p:txBody>
      </p:sp>
    </p:spTree>
    <p:extLst>
      <p:ext uri="{BB962C8B-B14F-4D97-AF65-F5344CB8AC3E}">
        <p14:creationId xmlns:p14="http://schemas.microsoft.com/office/powerpoint/2010/main" val="171258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2DBF3A-3CCA-A633-BD2E-6D1428116683}"/>
              </a:ext>
            </a:extLst>
          </p:cNvPr>
          <p:cNvSpPr txBox="1"/>
          <p:nvPr/>
        </p:nvSpPr>
        <p:spPr>
          <a:xfrm>
            <a:off x="2459115" y="1447060"/>
            <a:ext cx="174002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Settings.ini</a:t>
            </a:r>
          </a:p>
          <a:p>
            <a:r>
              <a:rPr lang="en-GB" dirty="0">
                <a:solidFill>
                  <a:srgbClr val="0070C0"/>
                </a:solidFill>
              </a:rPr>
              <a:t>Settings.</a:t>
            </a:r>
            <a:r>
              <a:rPr lang="en-GB" b="1" dirty="0">
                <a:solidFill>
                  <a:srgbClr val="0070C0"/>
                </a:solidFill>
              </a:rPr>
              <a:t>dev</a:t>
            </a:r>
            <a:r>
              <a:rPr lang="en-GB" dirty="0">
                <a:solidFill>
                  <a:srgbClr val="0070C0"/>
                </a:solidFill>
              </a:rPr>
              <a:t>.ini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Settings.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prod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.ini</a:t>
            </a:r>
          </a:p>
          <a:p>
            <a:endParaRPr lang="en-GB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2A73E6E4-96AE-D819-48D4-5B02287FDE4B}"/>
              </a:ext>
            </a:extLst>
          </p:cNvPr>
          <p:cNvCxnSpPr>
            <a:cxnSpLocks/>
          </p:cNvCxnSpPr>
          <p:nvPr/>
        </p:nvCxnSpPr>
        <p:spPr>
          <a:xfrm flipV="1">
            <a:off x="4101483" y="896645"/>
            <a:ext cx="1997475" cy="736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3FD3DC61-FE4F-E15A-676B-60928631128E}"/>
              </a:ext>
            </a:extLst>
          </p:cNvPr>
          <p:cNvCxnSpPr>
            <a:cxnSpLocks/>
          </p:cNvCxnSpPr>
          <p:nvPr/>
        </p:nvCxnSpPr>
        <p:spPr>
          <a:xfrm>
            <a:off x="4102961" y="2176872"/>
            <a:ext cx="1994517" cy="923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E6DC1B8-2DB4-7CE1-E452-2A070BCBC6FF}"/>
              </a:ext>
            </a:extLst>
          </p:cNvPr>
          <p:cNvSpPr txBox="1"/>
          <p:nvPr/>
        </p:nvSpPr>
        <p:spPr>
          <a:xfrm>
            <a:off x="6096000" y="711979"/>
            <a:ext cx="177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Base</a:t>
            </a:r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settings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58D5C-073D-D9CC-0409-66B57C552D11}"/>
              </a:ext>
            </a:extLst>
          </p:cNvPr>
          <p:cNvSpPr txBox="1"/>
          <p:nvPr/>
        </p:nvSpPr>
        <p:spPr>
          <a:xfrm>
            <a:off x="6095999" y="2835222"/>
            <a:ext cx="343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Settings for PROD environment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DAA0DE-D82E-F342-0119-9DD28192E28E}"/>
              </a:ext>
            </a:extLst>
          </p:cNvPr>
          <p:cNvCxnSpPr/>
          <p:nvPr/>
        </p:nvCxnSpPr>
        <p:spPr>
          <a:xfrm>
            <a:off x="4101483" y="1890944"/>
            <a:ext cx="1994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1F6006-2686-567C-E433-D4FE309B8519}"/>
              </a:ext>
            </a:extLst>
          </p:cNvPr>
          <p:cNvSpPr txBox="1"/>
          <p:nvPr/>
        </p:nvSpPr>
        <p:spPr>
          <a:xfrm>
            <a:off x="6095998" y="1720515"/>
            <a:ext cx="299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Settings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for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DEV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413170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37B804-3B40-995F-ABC5-B7061DDD70A7}"/>
              </a:ext>
            </a:extLst>
          </p:cNvPr>
          <p:cNvSpPr txBox="1"/>
          <p:nvPr/>
        </p:nvSpPr>
        <p:spPr>
          <a:xfrm>
            <a:off x="3808520" y="1189607"/>
            <a:ext cx="3941686" cy="1200329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[OILSCRAPER]</a:t>
            </a:r>
          </a:p>
          <a:p>
            <a:r>
              <a:rPr lang="en-GB" dirty="0" err="1"/>
              <a:t>api_user</a:t>
            </a:r>
            <a:r>
              <a:rPr lang="en-GB" dirty="0"/>
              <a:t> = </a:t>
            </a:r>
            <a:r>
              <a:rPr lang="en-GB" dirty="0" err="1"/>
              <a:t>some_user_name</a:t>
            </a:r>
            <a:endParaRPr lang="en-GB" dirty="0"/>
          </a:p>
          <a:p>
            <a:r>
              <a:rPr lang="en-GB" dirty="0" err="1"/>
              <a:t>api_key</a:t>
            </a:r>
            <a:r>
              <a:rPr lang="en-GB" dirty="0"/>
              <a:t> = ${OIL_API_KEY}</a:t>
            </a:r>
          </a:p>
          <a:p>
            <a:r>
              <a:rPr lang="en-GB" dirty="0" err="1"/>
              <a:t>output_folder</a:t>
            </a:r>
            <a:r>
              <a:rPr lang="en-GB" dirty="0"/>
              <a:t> = ${USERPROFILE}\oil\out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FABB75-CA78-3F0C-DA00-175F1C3975AD}"/>
              </a:ext>
            </a:extLst>
          </p:cNvPr>
          <p:cNvSpPr txBox="1"/>
          <p:nvPr/>
        </p:nvSpPr>
        <p:spPr>
          <a:xfrm>
            <a:off x="519163" y="3540261"/>
            <a:ext cx="479515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[OILSCRAPER]</a:t>
            </a:r>
          </a:p>
          <a:p>
            <a:r>
              <a:rPr lang="en-GB" dirty="0" err="1"/>
              <a:t>api_user</a:t>
            </a:r>
            <a:r>
              <a:rPr lang="en-GB" dirty="0"/>
              <a:t> = </a:t>
            </a:r>
            <a:r>
              <a:rPr lang="en-GB" dirty="0" err="1"/>
              <a:t>dev_user_name</a:t>
            </a:r>
            <a:endParaRPr lang="en-GB" dirty="0"/>
          </a:p>
          <a:p>
            <a:r>
              <a:rPr lang="en-GB" dirty="0" err="1"/>
              <a:t>output_folder</a:t>
            </a:r>
            <a:r>
              <a:rPr lang="en-GB" dirty="0"/>
              <a:t> =  \\devserver\scrapers\oil\out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7BE3E8-7D25-9F44-3A2C-B1F0FFD6AB9D}"/>
              </a:ext>
            </a:extLst>
          </p:cNvPr>
          <p:cNvSpPr txBox="1"/>
          <p:nvPr/>
        </p:nvSpPr>
        <p:spPr>
          <a:xfrm>
            <a:off x="6477828" y="3540261"/>
            <a:ext cx="479515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[OILSCRAPER]</a:t>
            </a:r>
          </a:p>
          <a:p>
            <a:r>
              <a:rPr lang="en-GB" dirty="0" err="1"/>
              <a:t>api_user</a:t>
            </a:r>
            <a:r>
              <a:rPr lang="en-GB" dirty="0"/>
              <a:t> = </a:t>
            </a:r>
            <a:r>
              <a:rPr lang="en-GB" dirty="0" err="1"/>
              <a:t>prod_user_name</a:t>
            </a:r>
            <a:endParaRPr lang="en-GB" dirty="0"/>
          </a:p>
          <a:p>
            <a:r>
              <a:rPr lang="en-GB" dirty="0" err="1"/>
              <a:t>output_folder</a:t>
            </a:r>
            <a:r>
              <a:rPr lang="en-GB" dirty="0"/>
              <a:t> =  \\devserver\scrapers\oil\out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EC6CCA30-9EFD-3BD7-68BC-4CB55025DA56}"/>
              </a:ext>
            </a:extLst>
          </p:cNvPr>
          <p:cNvSpPr/>
          <p:nvPr/>
        </p:nvSpPr>
        <p:spPr>
          <a:xfrm>
            <a:off x="1060701" y="2389935"/>
            <a:ext cx="2028728" cy="450919"/>
          </a:xfrm>
          <a:prstGeom prst="wedgeRectCallout">
            <a:avLst>
              <a:gd name="adj1" fmla="val 40161"/>
              <a:gd name="adj2" fmla="val 2022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Environment=DEV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B144EC7C-9BA4-9AAB-BF5B-B2C605F0DB4E}"/>
              </a:ext>
            </a:extLst>
          </p:cNvPr>
          <p:cNvSpPr/>
          <p:nvPr/>
        </p:nvSpPr>
        <p:spPr>
          <a:xfrm>
            <a:off x="9244254" y="2389935"/>
            <a:ext cx="2028728" cy="450919"/>
          </a:xfrm>
          <a:prstGeom prst="wedgeRectCallout">
            <a:avLst>
              <a:gd name="adj1" fmla="val -44733"/>
              <a:gd name="adj2" fmla="val 19637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Environment=PROD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372E58EF-60ED-1094-BC73-BFFF35CA5E38}"/>
              </a:ext>
            </a:extLst>
          </p:cNvPr>
          <p:cNvSpPr/>
          <p:nvPr/>
        </p:nvSpPr>
        <p:spPr>
          <a:xfrm>
            <a:off x="5463464" y="238107"/>
            <a:ext cx="2028728" cy="450919"/>
          </a:xfrm>
          <a:prstGeom prst="wedgeRectCallout">
            <a:avLst>
              <a:gd name="adj1" fmla="val -24166"/>
              <a:gd name="adj2" fmla="val 15700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Base settings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2A708762-A721-6B1A-7CAA-B8592EAB03F4}"/>
              </a:ext>
            </a:extLst>
          </p:cNvPr>
          <p:cNvSpPr/>
          <p:nvPr/>
        </p:nvSpPr>
        <p:spPr>
          <a:xfrm>
            <a:off x="3980873" y="2549236"/>
            <a:ext cx="378691" cy="87976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EF6776CD-9521-8FC9-A5CB-EE8B75CC2350}"/>
              </a:ext>
            </a:extLst>
          </p:cNvPr>
          <p:cNvSpPr/>
          <p:nvPr/>
        </p:nvSpPr>
        <p:spPr>
          <a:xfrm>
            <a:off x="6913418" y="2525216"/>
            <a:ext cx="378691" cy="87976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C893F1-C755-5708-DD1F-5F96BC5347CC}"/>
              </a:ext>
            </a:extLst>
          </p:cNvPr>
          <p:cNvSpPr txBox="1"/>
          <p:nvPr/>
        </p:nvSpPr>
        <p:spPr>
          <a:xfrm>
            <a:off x="3803184" y="5493386"/>
            <a:ext cx="3941686" cy="1200329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[OILSCRAPER]</a:t>
            </a:r>
          </a:p>
          <a:p>
            <a:r>
              <a:rPr lang="en-GB" dirty="0" err="1"/>
              <a:t>api_user</a:t>
            </a:r>
            <a:r>
              <a:rPr lang="en-GB" dirty="0"/>
              <a:t> = [dev/prod user name]</a:t>
            </a:r>
          </a:p>
          <a:p>
            <a:r>
              <a:rPr lang="en-GB" dirty="0" err="1"/>
              <a:t>api_key</a:t>
            </a:r>
            <a:r>
              <a:rPr lang="en-GB" dirty="0"/>
              <a:t> = ${OIL_API_KEY}</a:t>
            </a:r>
          </a:p>
          <a:p>
            <a:r>
              <a:rPr lang="en-GB" dirty="0" err="1"/>
              <a:t>output_folder</a:t>
            </a:r>
            <a:r>
              <a:rPr lang="en-GB" dirty="0"/>
              <a:t> = [dev/prod folder]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EB4F7B79-3117-AE4B-6F79-9E0E2BEBDC21}"/>
              </a:ext>
            </a:extLst>
          </p:cNvPr>
          <p:cNvSpPr/>
          <p:nvPr/>
        </p:nvSpPr>
        <p:spPr>
          <a:xfrm>
            <a:off x="5590017" y="4496104"/>
            <a:ext cx="378691" cy="87976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26EE20F7-F72E-7EE0-5780-453E5C19E703}"/>
              </a:ext>
            </a:extLst>
          </p:cNvPr>
          <p:cNvSpPr/>
          <p:nvPr/>
        </p:nvSpPr>
        <p:spPr>
          <a:xfrm>
            <a:off x="888012" y="5162998"/>
            <a:ext cx="2028728" cy="450919"/>
          </a:xfrm>
          <a:prstGeom prst="wedgeRectCallout">
            <a:avLst>
              <a:gd name="adj1" fmla="val 91360"/>
              <a:gd name="adj2" fmla="val 1825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Final settings</a:t>
            </a:r>
          </a:p>
        </p:txBody>
      </p:sp>
    </p:spTree>
    <p:extLst>
      <p:ext uri="{BB962C8B-B14F-4D97-AF65-F5344CB8AC3E}">
        <p14:creationId xmlns:p14="http://schemas.microsoft.com/office/powerpoint/2010/main" val="148632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BB2429-5165-85E1-DDFB-FF11D00130AE}"/>
              </a:ext>
            </a:extLst>
          </p:cNvPr>
          <p:cNvSpPr txBox="1"/>
          <p:nvPr/>
        </p:nvSpPr>
        <p:spPr>
          <a:xfrm>
            <a:off x="3598265" y="955681"/>
            <a:ext cx="47951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Base settings</a:t>
            </a:r>
            <a:r>
              <a:rPr lang="en-GB" b="1" dirty="0"/>
              <a:t>.ini</a:t>
            </a:r>
            <a:r>
              <a:rPr lang="en-GB" dirty="0"/>
              <a:t>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BD256-8E6B-227B-9CEB-EAE568E90542}"/>
              </a:ext>
            </a:extLst>
          </p:cNvPr>
          <p:cNvSpPr txBox="1"/>
          <p:nvPr/>
        </p:nvSpPr>
        <p:spPr>
          <a:xfrm>
            <a:off x="3598265" y="2181106"/>
            <a:ext cx="47951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Environment specific settings(DEV/PROD)</a:t>
            </a:r>
            <a:r>
              <a:rPr lang="en-GB" b="1" dirty="0"/>
              <a:t>.ini</a:t>
            </a:r>
          </a:p>
        </p:txBody>
      </p:sp>
      <p:sp>
        <p:nvSpPr>
          <p:cNvPr id="5" name="Plus Sign 4">
            <a:extLst>
              <a:ext uri="{FF2B5EF4-FFF2-40B4-BE49-F238E27FC236}">
                <a16:creationId xmlns:a16="http://schemas.microsoft.com/office/drawing/2014/main" id="{6E5C8831-21AA-B5E6-29A2-1C2DD96CD871}"/>
              </a:ext>
            </a:extLst>
          </p:cNvPr>
          <p:cNvSpPr/>
          <p:nvPr/>
        </p:nvSpPr>
        <p:spPr>
          <a:xfrm>
            <a:off x="5831633" y="1548872"/>
            <a:ext cx="740229" cy="55050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54625287-53CE-3246-DA33-F00DB45EEFF0}"/>
              </a:ext>
            </a:extLst>
          </p:cNvPr>
          <p:cNvSpPr/>
          <p:nvPr/>
        </p:nvSpPr>
        <p:spPr>
          <a:xfrm>
            <a:off x="5831633" y="2698887"/>
            <a:ext cx="740229" cy="55050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9E573-600C-63D4-562B-72731EF2964A}"/>
              </a:ext>
            </a:extLst>
          </p:cNvPr>
          <p:cNvSpPr txBox="1"/>
          <p:nvPr/>
        </p:nvSpPr>
        <p:spPr>
          <a:xfrm>
            <a:off x="3598265" y="3490495"/>
            <a:ext cx="47951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Environment variable overrides</a:t>
            </a:r>
          </a:p>
        </p:txBody>
      </p:sp>
      <p:sp>
        <p:nvSpPr>
          <p:cNvPr id="8" name="Equals 7">
            <a:extLst>
              <a:ext uri="{FF2B5EF4-FFF2-40B4-BE49-F238E27FC236}">
                <a16:creationId xmlns:a16="http://schemas.microsoft.com/office/drawing/2014/main" id="{624F07F3-8E68-7ADA-DF0F-C3C057725320}"/>
              </a:ext>
            </a:extLst>
          </p:cNvPr>
          <p:cNvSpPr/>
          <p:nvPr/>
        </p:nvSpPr>
        <p:spPr>
          <a:xfrm>
            <a:off x="5937380" y="4250233"/>
            <a:ext cx="556727" cy="257299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FD76B6-AACC-8ED4-E662-CE2F1327CEAC}"/>
              </a:ext>
            </a:extLst>
          </p:cNvPr>
          <p:cNvSpPr txBox="1"/>
          <p:nvPr/>
        </p:nvSpPr>
        <p:spPr>
          <a:xfrm>
            <a:off x="3698423" y="4843491"/>
            <a:ext cx="479515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Final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80323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B077A6-2775-C413-FFCF-C5CB092BE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811" y="762000"/>
            <a:ext cx="3800475" cy="5334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A9BC62-2932-2539-20BB-2CDF02B6FB8E}"/>
              </a:ext>
            </a:extLst>
          </p:cNvPr>
          <p:cNvSpPr/>
          <p:nvPr/>
        </p:nvSpPr>
        <p:spPr>
          <a:xfrm>
            <a:off x="2985796" y="4238206"/>
            <a:ext cx="2388637" cy="67902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7F1DA341-378D-C7B6-FBEB-ACA7B9C36196}"/>
              </a:ext>
            </a:extLst>
          </p:cNvPr>
          <p:cNvSpPr/>
          <p:nvPr/>
        </p:nvSpPr>
        <p:spPr>
          <a:xfrm>
            <a:off x="6456784" y="2864498"/>
            <a:ext cx="2351314" cy="363894"/>
          </a:xfrm>
          <a:prstGeom prst="wedgeRectCallout">
            <a:avLst>
              <a:gd name="adj1" fmla="val -145833"/>
              <a:gd name="adj2" fmla="val 1110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Base settings file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510283E-1E60-719D-4CF8-EA6CD04E5D06}"/>
              </a:ext>
            </a:extLst>
          </p:cNvPr>
          <p:cNvSpPr/>
          <p:nvPr/>
        </p:nvSpPr>
        <p:spPr>
          <a:xfrm>
            <a:off x="6456784" y="3401007"/>
            <a:ext cx="2351314" cy="363894"/>
          </a:xfrm>
          <a:prstGeom prst="wedgeRectCallout">
            <a:avLst>
              <a:gd name="adj1" fmla="val -143849"/>
              <a:gd name="adj2" fmla="val 623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PROD</a:t>
            </a:r>
            <a:r>
              <a:rPr lang="en-GB" dirty="0"/>
              <a:t> settings file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7D14736-111F-C994-DC48-8916028A0F21}"/>
              </a:ext>
            </a:extLst>
          </p:cNvPr>
          <p:cNvSpPr/>
          <p:nvPr/>
        </p:nvSpPr>
        <p:spPr>
          <a:xfrm>
            <a:off x="6456784" y="2327989"/>
            <a:ext cx="2351314" cy="363894"/>
          </a:xfrm>
          <a:prstGeom prst="wedgeRectCallout">
            <a:avLst>
              <a:gd name="adj1" fmla="val -142658"/>
              <a:gd name="adj2" fmla="val 1777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DEV</a:t>
            </a:r>
            <a:r>
              <a:rPr lang="en-GB" dirty="0"/>
              <a:t> settings file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49B9F54-14B6-D983-0442-B6D0A2A1BD4B}"/>
              </a:ext>
            </a:extLst>
          </p:cNvPr>
          <p:cNvSpPr/>
          <p:nvPr/>
        </p:nvSpPr>
        <p:spPr>
          <a:xfrm>
            <a:off x="6456784" y="1119674"/>
            <a:ext cx="2351314" cy="587831"/>
          </a:xfrm>
          <a:prstGeom prst="wedgeRectCallout">
            <a:avLst>
              <a:gd name="adj1" fmla="val -142658"/>
              <a:gd name="adj2" fmla="val 244383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Wrapper over </a:t>
            </a:r>
            <a:r>
              <a:rPr lang="en-GB" b="1" dirty="0" err="1">
                <a:solidFill>
                  <a:schemeClr val="tx1"/>
                </a:solidFill>
              </a:rPr>
              <a:t>ConfigParser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F245E2B7-2509-7EA4-C2C0-DF67713A9BB7}"/>
              </a:ext>
            </a:extLst>
          </p:cNvPr>
          <p:cNvSpPr/>
          <p:nvPr/>
        </p:nvSpPr>
        <p:spPr>
          <a:xfrm>
            <a:off x="6456784" y="4231434"/>
            <a:ext cx="2351314" cy="587831"/>
          </a:xfrm>
          <a:prstGeom prst="wedgeRectCallout">
            <a:avLst>
              <a:gd name="adj1" fmla="val -112499"/>
              <a:gd name="adj2" fmla="val 25336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Consume </a:t>
            </a:r>
            <a:r>
              <a:rPr lang="en-GB" b="1" dirty="0" err="1">
                <a:solidFill>
                  <a:schemeClr val="tx1"/>
                </a:solidFill>
              </a:rPr>
              <a:t>ConfigParser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4064366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325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Vidhya Saptharishi</dc:creator>
  <cp:lastModifiedBy>Vidhya Saptharishi</cp:lastModifiedBy>
  <cp:revision>29</cp:revision>
  <dcterms:created xsi:type="dcterms:W3CDTF">2023-11-05T00:25:15Z</dcterms:created>
  <dcterms:modified xsi:type="dcterms:W3CDTF">2023-11-08T08:21:22Z</dcterms:modified>
</cp:coreProperties>
</file>