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B922-2CE1-47CB-6888-AE9526B6E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4472E-7168-E325-C0D4-23B8E3092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4736-04C2-2EC0-D81D-F77EB0151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3834D-AEC6-CC5F-F194-72B9C3C0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2672-647A-3C87-572F-A03F7CB0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7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BFA1-5317-DD28-1F42-15DA153F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BFFF3-6F57-45B9-8308-1FF3F41F9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8E94-F806-7A33-0613-5527FC05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F0D35-B550-2A30-1F1D-9737D595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E34F-2D94-0033-D58D-6841D2F3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38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3389E8-A4FC-18A2-CDEC-FA0247D92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035DF-1B4B-5592-33FB-C9FEB75B2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1DF2A-EB59-D614-D4C3-205BD52E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D49B-8207-137A-4AA4-3925A6B1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0D98D-3CBD-63FF-47B8-70350475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665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9698-1834-C56B-86F4-117BCA5E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179FF-439F-9A36-4F86-07A23B5FF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D24BB-1D27-32C5-BA49-407B1ED5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1E74F-7B62-DD1F-24F2-8975A3F3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3D25-90EF-6C92-7A97-2BF88448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01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C8DE-7128-D94B-D2AE-9AAA36BD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CC8A-EDD0-F231-BEB1-5F22838E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81197-5854-4D26-2397-216D577A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0FFB9-FDBC-B35E-430D-4CB30D160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719AB-F950-CD25-B326-C0484232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78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2ED5-5D5D-48BE-E663-2583D148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EE6EB-1756-23D6-F415-86B87EC83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F780B-F702-B9DE-900C-E0CE4D020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20821-2174-F38E-1730-85C0C64F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72110-BF62-05CF-E280-9399B681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ECD99-6612-747E-4A2F-2B033898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4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8EE8-82C2-CD60-92D3-A97E01A0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CB3B9-B4C0-8028-1073-DE1D509DF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49225-8BBB-0579-23E9-F76CC1681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B1BD4-9986-ACFD-3EBF-22C57EEF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AC268-99BC-B849-1EE5-769A76B32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4DE52-3255-7F7B-21CD-4D372530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71BB0-C0C9-10AD-BEC3-E92C72B9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1CEAD-1608-29FE-E981-B44E248B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96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AA9F-B26D-C7D7-04CC-529190BA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56BDE-E483-614A-B78D-8249349F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43D54-DE0C-5F67-A89D-0748E451D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454B8-70F8-049A-04DC-ACA128F5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92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B7921-8EB1-A00F-6817-61F37FE75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9129C-83EF-E4F2-BDEE-5C13DC0A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DC809-2BF0-06DD-30A4-A2D33F82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20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EA2D-38E5-BBF2-6196-12A22F78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36FDD-45F1-E9C6-059F-8A80D2793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6112D-A8F9-272B-1087-BEF098F4F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A857F-778E-8803-AA87-630AA3E6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5D896-A985-57AE-7720-A52960A5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B8FAA-5CBF-0B9B-B445-E2A093E3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35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9C49-F74A-1984-F9A6-9653B1EA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B1249-8817-A14C-4BA4-C21D30643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77BFD-369D-8029-3957-BA7A863F0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E4A2C-51B4-AF78-D024-E5ECB425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E623B-E821-47F9-99FD-CEF5B2DF5CBA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D3BED-E16D-3482-A9FC-DD017A3E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326B9-F3D8-7B05-7416-CF4500BA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63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FC072-10EB-025F-739F-BC79E61D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4A3E0-9512-A653-F87A-D8718E48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3B7FA-B6CD-911F-9F84-169C15487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E623B-E821-47F9-99FD-CEF5B2DF5CBA}" type="datetimeFigureOut">
              <a:rPr lang="en-GB" smtClean="0"/>
              <a:t>05/11/2023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BB1C2-9D10-C7C9-BF06-CA4B07B74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01C39-FF83-EF9F-EDAB-D659C5CAA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34A41-9BFC-4E79-805B-C075E937C0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5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2DBF3A-3CCA-A633-BD2E-6D1428116683}"/>
              </a:ext>
            </a:extLst>
          </p:cNvPr>
          <p:cNvSpPr txBox="1"/>
          <p:nvPr/>
        </p:nvSpPr>
        <p:spPr>
          <a:xfrm>
            <a:off x="2459115" y="1447060"/>
            <a:ext cx="174002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Settings.ini</a:t>
            </a:r>
          </a:p>
          <a:p>
            <a:r>
              <a:rPr lang="en-GB" dirty="0">
                <a:solidFill>
                  <a:srgbClr val="0070C0"/>
                </a:solidFill>
              </a:rPr>
              <a:t>Settings.</a:t>
            </a:r>
            <a:r>
              <a:rPr lang="en-GB" b="1" dirty="0">
                <a:solidFill>
                  <a:srgbClr val="0070C0"/>
                </a:solidFill>
              </a:rPr>
              <a:t>dev</a:t>
            </a:r>
            <a:r>
              <a:rPr lang="en-GB" dirty="0">
                <a:solidFill>
                  <a:srgbClr val="0070C0"/>
                </a:solidFill>
              </a:rPr>
              <a:t>.ini</a:t>
            </a:r>
          </a:p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Settings.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prod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.ini</a:t>
            </a:r>
          </a:p>
          <a:p>
            <a:endParaRPr lang="en-GB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A73E6E4-96AE-D819-48D4-5B02287FDE4B}"/>
              </a:ext>
            </a:extLst>
          </p:cNvPr>
          <p:cNvCxnSpPr>
            <a:cxnSpLocks/>
          </p:cNvCxnSpPr>
          <p:nvPr/>
        </p:nvCxnSpPr>
        <p:spPr>
          <a:xfrm flipV="1">
            <a:off x="4101483" y="896645"/>
            <a:ext cx="1997475" cy="7368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FD3DC61-FE4F-E15A-676B-60928631128E}"/>
              </a:ext>
            </a:extLst>
          </p:cNvPr>
          <p:cNvCxnSpPr>
            <a:cxnSpLocks/>
          </p:cNvCxnSpPr>
          <p:nvPr/>
        </p:nvCxnSpPr>
        <p:spPr>
          <a:xfrm>
            <a:off x="4102961" y="2176872"/>
            <a:ext cx="1994517" cy="923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E6DC1B8-2DB4-7CE1-E452-2A070BCBC6FF}"/>
              </a:ext>
            </a:extLst>
          </p:cNvPr>
          <p:cNvSpPr txBox="1"/>
          <p:nvPr/>
        </p:nvSpPr>
        <p:spPr>
          <a:xfrm>
            <a:off x="6096000" y="711979"/>
            <a:ext cx="177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Base</a:t>
            </a:r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settings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58D5C-073D-D9CC-0409-66B57C552D11}"/>
              </a:ext>
            </a:extLst>
          </p:cNvPr>
          <p:cNvSpPr txBox="1"/>
          <p:nvPr/>
        </p:nvSpPr>
        <p:spPr>
          <a:xfrm>
            <a:off x="6095999" y="2835222"/>
            <a:ext cx="343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Settings for PROD environment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DAA0DE-D82E-F342-0119-9DD28192E28E}"/>
              </a:ext>
            </a:extLst>
          </p:cNvPr>
          <p:cNvCxnSpPr/>
          <p:nvPr/>
        </p:nvCxnSpPr>
        <p:spPr>
          <a:xfrm>
            <a:off x="4101483" y="1890944"/>
            <a:ext cx="1994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1F6006-2686-567C-E433-D4FE309B8519}"/>
              </a:ext>
            </a:extLst>
          </p:cNvPr>
          <p:cNvSpPr txBox="1"/>
          <p:nvPr/>
        </p:nvSpPr>
        <p:spPr>
          <a:xfrm>
            <a:off x="6095998" y="1720515"/>
            <a:ext cx="299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Settings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for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DEV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171258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37B804-3B40-995F-ABC5-B7061DDD70A7}"/>
              </a:ext>
            </a:extLst>
          </p:cNvPr>
          <p:cNvSpPr txBox="1"/>
          <p:nvPr/>
        </p:nvSpPr>
        <p:spPr>
          <a:xfrm>
            <a:off x="3808520" y="1189607"/>
            <a:ext cx="3941686" cy="120032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</a:t>
            </a:r>
            <a:r>
              <a:rPr lang="en-GB" dirty="0" err="1"/>
              <a:t>some_user_name</a:t>
            </a:r>
            <a:endParaRPr lang="en-GB" dirty="0"/>
          </a:p>
          <a:p>
            <a:r>
              <a:rPr lang="en-GB" dirty="0" err="1"/>
              <a:t>api_key</a:t>
            </a:r>
            <a:r>
              <a:rPr lang="en-GB" dirty="0"/>
              <a:t> = ${OIL_API_KEY}</a:t>
            </a:r>
          </a:p>
          <a:p>
            <a:r>
              <a:rPr lang="en-GB" dirty="0" err="1"/>
              <a:t>output_folder</a:t>
            </a:r>
            <a:r>
              <a:rPr lang="en-GB" dirty="0"/>
              <a:t> = ${USERPROFILE}\oil\out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ABB75-CA78-3F0C-DA00-175F1C3975AD}"/>
              </a:ext>
            </a:extLst>
          </p:cNvPr>
          <p:cNvSpPr txBox="1"/>
          <p:nvPr/>
        </p:nvSpPr>
        <p:spPr>
          <a:xfrm>
            <a:off x="519163" y="3540261"/>
            <a:ext cx="479515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</a:t>
            </a:r>
            <a:r>
              <a:rPr lang="en-GB" dirty="0" err="1"/>
              <a:t>dev_user_name</a:t>
            </a:r>
            <a:endParaRPr lang="en-GB" dirty="0"/>
          </a:p>
          <a:p>
            <a:r>
              <a:rPr lang="en-GB" dirty="0" err="1"/>
              <a:t>output_folder</a:t>
            </a:r>
            <a:r>
              <a:rPr lang="en-GB" dirty="0"/>
              <a:t> =  \\devserver\scrapers\oil\out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7BE3E8-7D25-9F44-3A2C-B1F0FFD6AB9D}"/>
              </a:ext>
            </a:extLst>
          </p:cNvPr>
          <p:cNvSpPr txBox="1"/>
          <p:nvPr/>
        </p:nvSpPr>
        <p:spPr>
          <a:xfrm>
            <a:off x="6477828" y="3540261"/>
            <a:ext cx="479515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</a:t>
            </a:r>
            <a:r>
              <a:rPr lang="en-GB" dirty="0" err="1"/>
              <a:t>prod_user_name</a:t>
            </a:r>
            <a:endParaRPr lang="en-GB" dirty="0"/>
          </a:p>
          <a:p>
            <a:r>
              <a:rPr lang="en-GB" dirty="0" err="1"/>
              <a:t>output_folder</a:t>
            </a:r>
            <a:r>
              <a:rPr lang="en-GB" dirty="0"/>
              <a:t> =  \\devserver\scrapers\oil\out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C6CCA30-9EFD-3BD7-68BC-4CB55025DA56}"/>
              </a:ext>
            </a:extLst>
          </p:cNvPr>
          <p:cNvSpPr/>
          <p:nvPr/>
        </p:nvSpPr>
        <p:spPr>
          <a:xfrm>
            <a:off x="1060701" y="2389935"/>
            <a:ext cx="2028728" cy="450919"/>
          </a:xfrm>
          <a:prstGeom prst="wedgeRectCallout">
            <a:avLst>
              <a:gd name="adj1" fmla="val 40161"/>
              <a:gd name="adj2" fmla="val 2022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Environment=DEV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B144EC7C-9BA4-9AAB-BF5B-B2C605F0DB4E}"/>
              </a:ext>
            </a:extLst>
          </p:cNvPr>
          <p:cNvSpPr/>
          <p:nvPr/>
        </p:nvSpPr>
        <p:spPr>
          <a:xfrm>
            <a:off x="9244254" y="2389935"/>
            <a:ext cx="2028728" cy="450919"/>
          </a:xfrm>
          <a:prstGeom prst="wedgeRectCallout">
            <a:avLst>
              <a:gd name="adj1" fmla="val -44733"/>
              <a:gd name="adj2" fmla="val 1963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Environment=PROD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372E58EF-60ED-1094-BC73-BFFF35CA5E38}"/>
              </a:ext>
            </a:extLst>
          </p:cNvPr>
          <p:cNvSpPr/>
          <p:nvPr/>
        </p:nvSpPr>
        <p:spPr>
          <a:xfrm>
            <a:off x="5463464" y="238107"/>
            <a:ext cx="2028728" cy="450919"/>
          </a:xfrm>
          <a:prstGeom prst="wedgeRectCallout">
            <a:avLst>
              <a:gd name="adj1" fmla="val -24166"/>
              <a:gd name="adj2" fmla="val 15700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Base settings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A708762-A721-6B1A-7CAA-B8592EAB03F4}"/>
              </a:ext>
            </a:extLst>
          </p:cNvPr>
          <p:cNvSpPr/>
          <p:nvPr/>
        </p:nvSpPr>
        <p:spPr>
          <a:xfrm>
            <a:off x="3980873" y="2549236"/>
            <a:ext cx="378691" cy="87976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F6776CD-9521-8FC9-A5CB-EE8B75CC2350}"/>
              </a:ext>
            </a:extLst>
          </p:cNvPr>
          <p:cNvSpPr/>
          <p:nvPr/>
        </p:nvSpPr>
        <p:spPr>
          <a:xfrm>
            <a:off x="6913418" y="2525216"/>
            <a:ext cx="378691" cy="87976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C893F1-C755-5708-DD1F-5F96BC5347CC}"/>
              </a:ext>
            </a:extLst>
          </p:cNvPr>
          <p:cNvSpPr txBox="1"/>
          <p:nvPr/>
        </p:nvSpPr>
        <p:spPr>
          <a:xfrm>
            <a:off x="3803184" y="5493386"/>
            <a:ext cx="3941686" cy="1200329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[OILSCRAPER]</a:t>
            </a:r>
          </a:p>
          <a:p>
            <a:r>
              <a:rPr lang="en-GB" dirty="0" err="1"/>
              <a:t>api_user</a:t>
            </a:r>
            <a:r>
              <a:rPr lang="en-GB" dirty="0"/>
              <a:t> = [dev/prod user name]</a:t>
            </a:r>
          </a:p>
          <a:p>
            <a:r>
              <a:rPr lang="en-GB" dirty="0" err="1"/>
              <a:t>api_key</a:t>
            </a:r>
            <a:r>
              <a:rPr lang="en-GB" dirty="0"/>
              <a:t> = ${OIL_API_KEY}</a:t>
            </a:r>
          </a:p>
          <a:p>
            <a:r>
              <a:rPr lang="en-GB" dirty="0" err="1"/>
              <a:t>output_folder</a:t>
            </a:r>
            <a:r>
              <a:rPr lang="en-GB" dirty="0"/>
              <a:t> = [dev/prod folder]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B4F7B79-3117-AE4B-6F79-9E0E2BEBDC21}"/>
              </a:ext>
            </a:extLst>
          </p:cNvPr>
          <p:cNvSpPr/>
          <p:nvPr/>
        </p:nvSpPr>
        <p:spPr>
          <a:xfrm>
            <a:off x="5590017" y="4496104"/>
            <a:ext cx="378691" cy="87976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26EE20F7-F72E-7EE0-5780-453E5C19E703}"/>
              </a:ext>
            </a:extLst>
          </p:cNvPr>
          <p:cNvSpPr/>
          <p:nvPr/>
        </p:nvSpPr>
        <p:spPr>
          <a:xfrm>
            <a:off x="888012" y="5162998"/>
            <a:ext cx="2028728" cy="450919"/>
          </a:xfrm>
          <a:prstGeom prst="wedgeRectCallout">
            <a:avLst>
              <a:gd name="adj1" fmla="val 91360"/>
              <a:gd name="adj2" fmla="val 182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Final settings</a:t>
            </a:r>
          </a:p>
        </p:txBody>
      </p:sp>
    </p:spTree>
    <p:extLst>
      <p:ext uri="{BB962C8B-B14F-4D97-AF65-F5344CB8AC3E}">
        <p14:creationId xmlns:p14="http://schemas.microsoft.com/office/powerpoint/2010/main" val="148632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149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Vidhya Saptharishi</dc:creator>
  <cp:lastModifiedBy>Vidhya Saptharishi</cp:lastModifiedBy>
  <cp:revision>14</cp:revision>
  <dcterms:created xsi:type="dcterms:W3CDTF">2023-11-05T00:25:15Z</dcterms:created>
  <dcterms:modified xsi:type="dcterms:W3CDTF">2023-11-05T11:56:31Z</dcterms:modified>
</cp:coreProperties>
</file>