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429-5165-85E1-DDFB-FF11D00130AE}"/>
              </a:ext>
            </a:extLst>
          </p:cNvPr>
          <p:cNvSpPr txBox="1"/>
          <p:nvPr/>
        </p:nvSpPr>
        <p:spPr>
          <a:xfrm>
            <a:off x="3598265" y="955681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Base settings</a:t>
            </a:r>
            <a:r>
              <a:rPr lang="en-GB" b="1" dirty="0"/>
              <a:t>.ini</a:t>
            </a:r>
            <a:r>
              <a:rPr lang="en-GB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D256-8E6B-227B-9CEB-EAE568E90542}"/>
              </a:ext>
            </a:extLst>
          </p:cNvPr>
          <p:cNvSpPr txBox="1"/>
          <p:nvPr/>
        </p:nvSpPr>
        <p:spPr>
          <a:xfrm>
            <a:off x="3598265" y="2181106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specific settings(DEV/PROD)</a:t>
            </a:r>
            <a:r>
              <a:rPr lang="en-GB" b="1" dirty="0"/>
              <a:t>.ini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E5C8831-21AA-B5E6-29A2-1C2DD96CD871}"/>
              </a:ext>
            </a:extLst>
          </p:cNvPr>
          <p:cNvSpPr/>
          <p:nvPr/>
        </p:nvSpPr>
        <p:spPr>
          <a:xfrm>
            <a:off x="5831633" y="1548872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4625287-53CE-3246-DA33-F00DB45EEFF0}"/>
              </a:ext>
            </a:extLst>
          </p:cNvPr>
          <p:cNvSpPr/>
          <p:nvPr/>
        </p:nvSpPr>
        <p:spPr>
          <a:xfrm>
            <a:off x="5831633" y="2698887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9E573-600C-63D4-562B-72731EF2964A}"/>
              </a:ext>
            </a:extLst>
          </p:cNvPr>
          <p:cNvSpPr txBox="1"/>
          <p:nvPr/>
        </p:nvSpPr>
        <p:spPr>
          <a:xfrm>
            <a:off x="3598265" y="3490495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variable overrides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24F07F3-8E68-7ADA-DF0F-C3C057725320}"/>
              </a:ext>
            </a:extLst>
          </p:cNvPr>
          <p:cNvSpPr/>
          <p:nvPr/>
        </p:nvSpPr>
        <p:spPr>
          <a:xfrm>
            <a:off x="5937380" y="4250233"/>
            <a:ext cx="556727" cy="2572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76B6-AACC-8ED4-E662-CE2F1327CEAC}"/>
              </a:ext>
            </a:extLst>
          </p:cNvPr>
          <p:cNvSpPr txBox="1"/>
          <p:nvPr/>
        </p:nvSpPr>
        <p:spPr>
          <a:xfrm>
            <a:off x="3698423" y="4843491"/>
            <a:ext cx="4795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2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168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18</cp:revision>
  <dcterms:created xsi:type="dcterms:W3CDTF">2023-11-05T00:25:15Z</dcterms:created>
  <dcterms:modified xsi:type="dcterms:W3CDTF">2023-11-06T18:01:22Z</dcterms:modified>
</cp:coreProperties>
</file>