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8C67-DAE8-4470-A244-E2551BDE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42C4-0EF9-4596-9265-DF06ED09B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5C47-17F1-4767-8941-8A73E189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B56E-8221-4940-81F1-048316A2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A352-2E9C-47BA-A468-1D2D7755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1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3836-E6FB-490E-82A8-9C7216A8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CE1CB-4112-42CF-A993-77800316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8648-B1D1-400D-8CF9-A4DA7E77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9210-04C5-4472-B0CB-0F08A027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B86B-777D-4C1C-811B-9221F7B0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72170-F874-4182-8F1A-05F18FB77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344BF-66F6-4D01-BF15-FACC3A5E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79F9-8632-443A-BC8A-2453D742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5BAE-A7BD-4AA3-9903-D0FC16F8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8319-FE2B-43FA-B1BF-DC41C13C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9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7B0B-869A-4477-BFCD-507E757E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EB75-BDAB-4E04-9885-449B60E0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6261-BE1B-4EC0-B7CD-BA14ABD5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2A68-7ACF-416B-B742-F673BFB7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F890-D08B-4A80-9490-5AEA1AFE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1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3F79-A72D-4035-A245-BBD2FD00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703D8-AE89-46E1-90F2-CBAFAF07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F628-EBB7-4B17-9D3D-34A2F6E2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AA01-2305-4BCB-8182-3E284943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6628-1917-4606-B417-AE20C30B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56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4183-8891-4A62-BB0F-2FCDE1C6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2F08-324D-4F80-A1D8-5FFBCF26C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5BD78-12CA-44F7-8A55-B0F799D3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EAC7F-E04C-48BF-BA0E-B8E8CBFF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4083D-73B3-4278-BAA5-3A9481CA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00356-DC37-42F1-814B-952D265C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4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3B4E-8015-40D1-9993-A188886E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7FD3-76B6-4482-BAC2-B7FC1950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9926F-B4F5-4882-98C5-DF80A02C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7F8E2-F3BD-41D9-A5A4-3D933B012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D7520-E7B4-4B71-B48A-85D01024E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1C41E-05B4-4DFB-A5BE-195BF47A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997CD-91FE-448D-8E26-10FF1F61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E0076-0D9D-4045-884D-CE539EF2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DC93-C173-4991-8953-C9AEC625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F3870-CA3A-4DF3-8364-E29DDA68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D029-7ABE-4EBC-BBA1-481A601E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8CA2B-6147-4785-858E-EFC16585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07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3C6C0-7097-44F7-A50E-30D3AA01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CFDE3-97AD-434A-93EA-F4428BD3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718-9F31-4653-8BA2-A3698FEF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0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F1BF-62CD-4A11-82BA-A487BFF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330F-7EF8-417B-B2AD-09084008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9241-B987-49D7-9D39-736A50D1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737A4-DB3E-4C44-8120-1ADAFD54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64BE2-D219-4E9F-8B9B-F4AB0108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BCC3-32CB-4E15-A835-44EDA76F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15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4EB8-D0AD-4C0F-80BC-322EFCFB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4FD27-823A-4660-9090-9C4C0BA4B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2057E-7C23-43A2-8B87-AF023DCD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B8123-6280-4935-AAA8-E7E1AA0E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C33A4-D418-4421-82A4-6C4CA901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0884C-9822-4E8C-A2E2-72917C50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56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FA453-1E24-451D-82F5-ADAF9BA4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38D0-0A13-4E6C-AA97-D4D0846B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4DD2-4E1C-438A-BC2F-8E3BF8212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EB2E-F6B2-454F-A9C3-C1C39EEDBA14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F7C6-1624-4E38-80D8-E2FD990EB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53A8-0E8E-4516-B3B3-F865185CE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B6566-0538-4F9A-8D6E-FC1E1B785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6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4FEE9A-589F-4767-9EC5-DB64B387D147}"/>
              </a:ext>
            </a:extLst>
          </p:cNvPr>
          <p:cNvCxnSpPr>
            <a:cxnSpLocks/>
          </p:cNvCxnSpPr>
          <p:nvPr/>
        </p:nvCxnSpPr>
        <p:spPr>
          <a:xfrm>
            <a:off x="2494625" y="4847207"/>
            <a:ext cx="6791418" cy="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4E2F16-812C-48A4-B882-7DB4CC6007E6}"/>
              </a:ext>
            </a:extLst>
          </p:cNvPr>
          <p:cNvCxnSpPr/>
          <p:nvPr/>
        </p:nvCxnSpPr>
        <p:spPr>
          <a:xfrm flipV="1">
            <a:off x="2494625" y="1757778"/>
            <a:ext cx="0" cy="30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0D4CA-1BD1-4AD5-95BC-29D881090EA8}"/>
              </a:ext>
            </a:extLst>
          </p:cNvPr>
          <p:cNvSpPr/>
          <p:nvPr/>
        </p:nvSpPr>
        <p:spPr>
          <a:xfrm>
            <a:off x="3160451" y="270768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FDF80E-D846-4DE9-9166-7236632AEC83}"/>
              </a:ext>
            </a:extLst>
          </p:cNvPr>
          <p:cNvSpPr/>
          <p:nvPr/>
        </p:nvSpPr>
        <p:spPr>
          <a:xfrm>
            <a:off x="3872144" y="3401614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B1C24D-0EC0-456D-8116-FFEE0BC2F916}"/>
              </a:ext>
            </a:extLst>
          </p:cNvPr>
          <p:cNvSpPr/>
          <p:nvPr/>
        </p:nvSpPr>
        <p:spPr>
          <a:xfrm>
            <a:off x="4545368" y="4083733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E680AE-1B7F-4AF0-BFA8-71ECC24F0DC8}"/>
              </a:ext>
            </a:extLst>
          </p:cNvPr>
          <p:cNvSpPr/>
          <p:nvPr/>
        </p:nvSpPr>
        <p:spPr>
          <a:xfrm>
            <a:off x="3462292" y="304503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6CB7F4-39EA-4848-99F4-80E96EE8CC03}"/>
              </a:ext>
            </a:extLst>
          </p:cNvPr>
          <p:cNvSpPr/>
          <p:nvPr/>
        </p:nvSpPr>
        <p:spPr>
          <a:xfrm>
            <a:off x="4190260" y="3764122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AD15E0-49BE-4FA3-BCCF-DE8AD416CC40}"/>
              </a:ext>
            </a:extLst>
          </p:cNvPr>
          <p:cNvSpPr/>
          <p:nvPr/>
        </p:nvSpPr>
        <p:spPr>
          <a:xfrm>
            <a:off x="2982897" y="2414726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5860F5-E445-416A-A22C-FA77AAF3157F}"/>
              </a:ext>
            </a:extLst>
          </p:cNvPr>
          <p:cNvSpPr/>
          <p:nvPr/>
        </p:nvSpPr>
        <p:spPr>
          <a:xfrm>
            <a:off x="4786545" y="4342665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584AF-B657-480E-B1DF-68264533F2D5}"/>
              </a:ext>
            </a:extLst>
          </p:cNvPr>
          <p:cNvSpPr/>
          <p:nvPr/>
        </p:nvSpPr>
        <p:spPr>
          <a:xfrm>
            <a:off x="3232951" y="412071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F989A2-265E-4E29-9FA1-506541C815B8}"/>
              </a:ext>
            </a:extLst>
          </p:cNvPr>
          <p:cNvSpPr/>
          <p:nvPr/>
        </p:nvSpPr>
        <p:spPr>
          <a:xfrm>
            <a:off x="3452026" y="38825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ABB4F3-86D7-441C-AD1D-749D6A638735}"/>
              </a:ext>
            </a:extLst>
          </p:cNvPr>
          <p:cNvSpPr/>
          <p:nvPr/>
        </p:nvSpPr>
        <p:spPr>
          <a:xfrm>
            <a:off x="3680626" y="36158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7FA55A-CF03-43AA-AA98-B62384BA6892}"/>
              </a:ext>
            </a:extLst>
          </p:cNvPr>
          <p:cNvSpPr/>
          <p:nvPr/>
        </p:nvSpPr>
        <p:spPr>
          <a:xfrm>
            <a:off x="4061626" y="314916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65A029-D6C8-4703-A8A5-760E1E6A0125}"/>
              </a:ext>
            </a:extLst>
          </p:cNvPr>
          <p:cNvSpPr/>
          <p:nvPr/>
        </p:nvSpPr>
        <p:spPr>
          <a:xfrm>
            <a:off x="4271176" y="288246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D5A0F-E310-45A9-85BE-E8C7E85DBD26}"/>
              </a:ext>
            </a:extLst>
          </p:cNvPr>
          <p:cNvSpPr/>
          <p:nvPr/>
        </p:nvSpPr>
        <p:spPr>
          <a:xfrm>
            <a:off x="4509301" y="260624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01E47A-EE39-47B6-9189-A8A31841C50F}"/>
              </a:ext>
            </a:extLst>
          </p:cNvPr>
          <p:cNvSpPr/>
          <p:nvPr/>
        </p:nvSpPr>
        <p:spPr>
          <a:xfrm>
            <a:off x="4680751" y="236811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2271D6-E698-4686-B08B-D0AB158334D7}"/>
              </a:ext>
            </a:extLst>
          </p:cNvPr>
          <p:cNvSpPr/>
          <p:nvPr/>
        </p:nvSpPr>
        <p:spPr>
          <a:xfrm>
            <a:off x="4918876" y="21299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048DA4-2056-4D40-A1CD-7D5751604781}"/>
              </a:ext>
            </a:extLst>
          </p:cNvPr>
          <p:cNvSpPr/>
          <p:nvPr/>
        </p:nvSpPr>
        <p:spPr>
          <a:xfrm>
            <a:off x="5157001" y="19013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4FD651-66A1-40E9-81F9-8BE50BDE52C1}"/>
              </a:ext>
            </a:extLst>
          </p:cNvPr>
          <p:cNvSpPr/>
          <p:nvPr/>
        </p:nvSpPr>
        <p:spPr>
          <a:xfrm>
            <a:off x="5376076" y="16727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A44C40-8FBE-45E2-B9F0-0E187353E255}"/>
              </a:ext>
            </a:extLst>
          </p:cNvPr>
          <p:cNvSpPr/>
          <p:nvPr/>
        </p:nvSpPr>
        <p:spPr>
          <a:xfrm>
            <a:off x="2966251" y="43778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2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CDFF-A55D-4C75-9BBD-C03F04AD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image -2 strong line candidates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47E24D-FC5E-44BF-BFBB-770CACB66254}"/>
              </a:ext>
            </a:extLst>
          </p:cNvPr>
          <p:cNvCxnSpPr>
            <a:cxnSpLocks/>
          </p:cNvCxnSpPr>
          <p:nvPr/>
        </p:nvCxnSpPr>
        <p:spPr>
          <a:xfrm>
            <a:off x="2494625" y="4847207"/>
            <a:ext cx="6791418" cy="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01BD8A-4964-4492-82A5-795EB995EB1A}"/>
              </a:ext>
            </a:extLst>
          </p:cNvPr>
          <p:cNvCxnSpPr/>
          <p:nvPr/>
        </p:nvCxnSpPr>
        <p:spPr>
          <a:xfrm flipV="1">
            <a:off x="2494625" y="1757778"/>
            <a:ext cx="0" cy="30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B8C04CA-4FA5-4075-89AA-2015D518F5DD}"/>
              </a:ext>
            </a:extLst>
          </p:cNvPr>
          <p:cNvSpPr/>
          <p:nvPr/>
        </p:nvSpPr>
        <p:spPr>
          <a:xfrm>
            <a:off x="3160451" y="270768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F5B4CF-68F8-43E9-949B-5222BC021482}"/>
              </a:ext>
            </a:extLst>
          </p:cNvPr>
          <p:cNvSpPr/>
          <p:nvPr/>
        </p:nvSpPr>
        <p:spPr>
          <a:xfrm>
            <a:off x="3872144" y="3401614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B1255-0A44-47AF-9935-CFC0BCF07458}"/>
              </a:ext>
            </a:extLst>
          </p:cNvPr>
          <p:cNvSpPr/>
          <p:nvPr/>
        </p:nvSpPr>
        <p:spPr>
          <a:xfrm>
            <a:off x="4545368" y="4083733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5CBA48-E473-4E73-86C8-04C0CDA182FB}"/>
              </a:ext>
            </a:extLst>
          </p:cNvPr>
          <p:cNvSpPr/>
          <p:nvPr/>
        </p:nvSpPr>
        <p:spPr>
          <a:xfrm>
            <a:off x="3462292" y="304503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E07D3-42E7-4511-B7DD-22D16A76F82C}"/>
              </a:ext>
            </a:extLst>
          </p:cNvPr>
          <p:cNvSpPr/>
          <p:nvPr/>
        </p:nvSpPr>
        <p:spPr>
          <a:xfrm>
            <a:off x="4190260" y="3764122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DE7A34-1346-4787-B254-8A3DBCA44AFF}"/>
              </a:ext>
            </a:extLst>
          </p:cNvPr>
          <p:cNvSpPr/>
          <p:nvPr/>
        </p:nvSpPr>
        <p:spPr>
          <a:xfrm>
            <a:off x="2982897" y="2414726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2E0ABE-7E20-4A4F-AB87-C42EF6B98991}"/>
              </a:ext>
            </a:extLst>
          </p:cNvPr>
          <p:cNvSpPr/>
          <p:nvPr/>
        </p:nvSpPr>
        <p:spPr>
          <a:xfrm>
            <a:off x="4786545" y="4342665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32516A-D339-4566-BAE1-205A81BF837C}"/>
              </a:ext>
            </a:extLst>
          </p:cNvPr>
          <p:cNvSpPr/>
          <p:nvPr/>
        </p:nvSpPr>
        <p:spPr>
          <a:xfrm>
            <a:off x="3232951" y="412071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D46BCB-52A4-4ED3-8958-E3D4E8B3A26B}"/>
              </a:ext>
            </a:extLst>
          </p:cNvPr>
          <p:cNvSpPr/>
          <p:nvPr/>
        </p:nvSpPr>
        <p:spPr>
          <a:xfrm>
            <a:off x="3452026" y="38825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97A257-5CAF-48A4-9A60-9F50BF782454}"/>
              </a:ext>
            </a:extLst>
          </p:cNvPr>
          <p:cNvSpPr/>
          <p:nvPr/>
        </p:nvSpPr>
        <p:spPr>
          <a:xfrm>
            <a:off x="3680626" y="36158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E14436-2CD9-45CA-8D78-769A4454DEDF}"/>
              </a:ext>
            </a:extLst>
          </p:cNvPr>
          <p:cNvSpPr/>
          <p:nvPr/>
        </p:nvSpPr>
        <p:spPr>
          <a:xfrm>
            <a:off x="4061626" y="314916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510DFE-5401-40A6-BD91-E462D01B4B3A}"/>
              </a:ext>
            </a:extLst>
          </p:cNvPr>
          <p:cNvSpPr/>
          <p:nvPr/>
        </p:nvSpPr>
        <p:spPr>
          <a:xfrm>
            <a:off x="4271176" y="288246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EA81BA-EBA9-4172-82FF-CE647DA91AF1}"/>
              </a:ext>
            </a:extLst>
          </p:cNvPr>
          <p:cNvSpPr/>
          <p:nvPr/>
        </p:nvSpPr>
        <p:spPr>
          <a:xfrm>
            <a:off x="4509301" y="260624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F1AAF1-7C5A-4EF4-8D72-7BA2882EAD74}"/>
              </a:ext>
            </a:extLst>
          </p:cNvPr>
          <p:cNvSpPr/>
          <p:nvPr/>
        </p:nvSpPr>
        <p:spPr>
          <a:xfrm>
            <a:off x="4680751" y="236811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E3E1D8-E6F0-41BD-A039-C1CA314F4FE2}"/>
              </a:ext>
            </a:extLst>
          </p:cNvPr>
          <p:cNvSpPr/>
          <p:nvPr/>
        </p:nvSpPr>
        <p:spPr>
          <a:xfrm>
            <a:off x="4918876" y="21299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4E90C3-9A48-484B-A7EE-14337828F90C}"/>
              </a:ext>
            </a:extLst>
          </p:cNvPr>
          <p:cNvSpPr/>
          <p:nvPr/>
        </p:nvSpPr>
        <p:spPr>
          <a:xfrm>
            <a:off x="5157001" y="19013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056005-E923-4314-89FF-9D7685DAD055}"/>
              </a:ext>
            </a:extLst>
          </p:cNvPr>
          <p:cNvSpPr/>
          <p:nvPr/>
        </p:nvSpPr>
        <p:spPr>
          <a:xfrm>
            <a:off x="5376076" y="16727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C02AD1-1F8C-46B2-887B-5C3F4B45B17C}"/>
              </a:ext>
            </a:extLst>
          </p:cNvPr>
          <p:cNvSpPr/>
          <p:nvPr/>
        </p:nvSpPr>
        <p:spPr>
          <a:xfrm>
            <a:off x="2966251" y="43778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A806FF-75F9-419D-A00E-0333EBAB21E0}"/>
              </a:ext>
            </a:extLst>
          </p:cNvPr>
          <p:cNvSpPr txBox="1"/>
          <p:nvPr/>
        </p:nvSpPr>
        <p:spPr>
          <a:xfrm rot="18508413">
            <a:off x="4890854" y="1783403"/>
            <a:ext cx="12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602A98-8F05-40C1-848B-37FA02187583}"/>
              </a:ext>
            </a:extLst>
          </p:cNvPr>
          <p:cNvSpPr txBox="1"/>
          <p:nvPr/>
        </p:nvSpPr>
        <p:spPr>
          <a:xfrm rot="2718942">
            <a:off x="2934023" y="2546969"/>
            <a:ext cx="12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2</a:t>
            </a:r>
          </a:p>
        </p:txBody>
      </p:sp>
    </p:spTree>
    <p:extLst>
      <p:ext uri="{BB962C8B-B14F-4D97-AF65-F5344CB8AC3E}">
        <p14:creationId xmlns:p14="http://schemas.microsoft.com/office/powerpoint/2010/main" val="91912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CDFF-A55D-4C75-9BBD-C03F04AD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run of RANSAC – Detect Line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1EAF2-514A-4DCF-B6A2-A81C266DEC4F}"/>
              </a:ext>
            </a:extLst>
          </p:cNvPr>
          <p:cNvCxnSpPr>
            <a:cxnSpLocks/>
          </p:cNvCxnSpPr>
          <p:nvPr/>
        </p:nvCxnSpPr>
        <p:spPr>
          <a:xfrm>
            <a:off x="2494625" y="4847207"/>
            <a:ext cx="6791418" cy="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093B7-D869-4221-BD8E-D1683F326FB0}"/>
              </a:ext>
            </a:extLst>
          </p:cNvPr>
          <p:cNvCxnSpPr/>
          <p:nvPr/>
        </p:nvCxnSpPr>
        <p:spPr>
          <a:xfrm flipV="1">
            <a:off x="2494625" y="1757778"/>
            <a:ext cx="0" cy="30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2CB2A4-7206-4F5E-8B66-12FADBACE8A7}"/>
              </a:ext>
            </a:extLst>
          </p:cNvPr>
          <p:cNvSpPr/>
          <p:nvPr/>
        </p:nvSpPr>
        <p:spPr>
          <a:xfrm>
            <a:off x="3160451" y="270768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D0C105-75F2-4C59-A463-B69F7F28B1D2}"/>
              </a:ext>
            </a:extLst>
          </p:cNvPr>
          <p:cNvSpPr/>
          <p:nvPr/>
        </p:nvSpPr>
        <p:spPr>
          <a:xfrm>
            <a:off x="3872144" y="3401614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F1F244-0C79-442A-A94E-991D29256A3B}"/>
              </a:ext>
            </a:extLst>
          </p:cNvPr>
          <p:cNvSpPr/>
          <p:nvPr/>
        </p:nvSpPr>
        <p:spPr>
          <a:xfrm>
            <a:off x="4545368" y="4083733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563942-5E12-4F4A-B7EE-B6B35C33ADBD}"/>
              </a:ext>
            </a:extLst>
          </p:cNvPr>
          <p:cNvSpPr/>
          <p:nvPr/>
        </p:nvSpPr>
        <p:spPr>
          <a:xfrm>
            <a:off x="3462292" y="304503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4E5E21-689B-4A18-8F74-3375D75AB0BD}"/>
              </a:ext>
            </a:extLst>
          </p:cNvPr>
          <p:cNvSpPr/>
          <p:nvPr/>
        </p:nvSpPr>
        <p:spPr>
          <a:xfrm>
            <a:off x="4190260" y="3764122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6E39A9-912D-46FD-A0F5-BDBEF9976EA0}"/>
              </a:ext>
            </a:extLst>
          </p:cNvPr>
          <p:cNvSpPr/>
          <p:nvPr/>
        </p:nvSpPr>
        <p:spPr>
          <a:xfrm>
            <a:off x="2982897" y="2414726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89D0CA-4471-40C1-B658-0EF7CCB40FA7}"/>
              </a:ext>
            </a:extLst>
          </p:cNvPr>
          <p:cNvSpPr/>
          <p:nvPr/>
        </p:nvSpPr>
        <p:spPr>
          <a:xfrm>
            <a:off x="4786545" y="4342665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63FE39-CB94-47F7-90F2-0707CFCD2216}"/>
              </a:ext>
            </a:extLst>
          </p:cNvPr>
          <p:cNvSpPr/>
          <p:nvPr/>
        </p:nvSpPr>
        <p:spPr>
          <a:xfrm>
            <a:off x="3232951" y="412071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1112B8-7D3D-41BB-BE68-5C8E4F20E390}"/>
              </a:ext>
            </a:extLst>
          </p:cNvPr>
          <p:cNvSpPr/>
          <p:nvPr/>
        </p:nvSpPr>
        <p:spPr>
          <a:xfrm>
            <a:off x="3452026" y="38825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78559F-5F11-442E-80CE-A7910E5E424A}"/>
              </a:ext>
            </a:extLst>
          </p:cNvPr>
          <p:cNvSpPr/>
          <p:nvPr/>
        </p:nvSpPr>
        <p:spPr>
          <a:xfrm>
            <a:off x="3680626" y="36158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E100CC-AC01-4991-9074-B5D149C65B0F}"/>
              </a:ext>
            </a:extLst>
          </p:cNvPr>
          <p:cNvSpPr/>
          <p:nvPr/>
        </p:nvSpPr>
        <p:spPr>
          <a:xfrm>
            <a:off x="4061626" y="314916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6CBEC5-CACB-4826-AB7C-5534E16ADBC5}"/>
              </a:ext>
            </a:extLst>
          </p:cNvPr>
          <p:cNvSpPr/>
          <p:nvPr/>
        </p:nvSpPr>
        <p:spPr>
          <a:xfrm>
            <a:off x="4271176" y="288246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B5F8CA-14F3-459E-A359-3394B272AAA8}"/>
              </a:ext>
            </a:extLst>
          </p:cNvPr>
          <p:cNvSpPr/>
          <p:nvPr/>
        </p:nvSpPr>
        <p:spPr>
          <a:xfrm>
            <a:off x="4509301" y="260624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3EC7F5-B3F6-4254-AD09-4852C156F4DD}"/>
              </a:ext>
            </a:extLst>
          </p:cNvPr>
          <p:cNvSpPr/>
          <p:nvPr/>
        </p:nvSpPr>
        <p:spPr>
          <a:xfrm>
            <a:off x="4680751" y="2368119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8DF676-F90F-43C5-913A-07AA4BDFDE61}"/>
              </a:ext>
            </a:extLst>
          </p:cNvPr>
          <p:cNvSpPr/>
          <p:nvPr/>
        </p:nvSpPr>
        <p:spPr>
          <a:xfrm>
            <a:off x="4918876" y="21299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B5A59C-B802-4974-9C1F-10BFF3141C7E}"/>
              </a:ext>
            </a:extLst>
          </p:cNvPr>
          <p:cNvSpPr/>
          <p:nvPr/>
        </p:nvSpPr>
        <p:spPr>
          <a:xfrm>
            <a:off x="5157001" y="19013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754166-97A8-4EF4-99DC-C12FC7E96E0C}"/>
              </a:ext>
            </a:extLst>
          </p:cNvPr>
          <p:cNvSpPr/>
          <p:nvPr/>
        </p:nvSpPr>
        <p:spPr>
          <a:xfrm>
            <a:off x="5376076" y="16727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AC9B25-13EF-4149-92FA-1AD886349D59}"/>
              </a:ext>
            </a:extLst>
          </p:cNvPr>
          <p:cNvSpPr/>
          <p:nvPr/>
        </p:nvSpPr>
        <p:spPr>
          <a:xfrm>
            <a:off x="2966251" y="4377894"/>
            <a:ext cx="115407" cy="1154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23464-CF7F-40A6-8622-6D0594218EE7}"/>
              </a:ext>
            </a:extLst>
          </p:cNvPr>
          <p:cNvSpPr/>
          <p:nvPr/>
        </p:nvSpPr>
        <p:spPr>
          <a:xfrm rot="18891577">
            <a:off x="1929440" y="2815934"/>
            <a:ext cx="4705350" cy="501369"/>
          </a:xfrm>
          <a:prstGeom prst="rect">
            <a:avLst/>
          </a:prstGeom>
          <a:solidFill>
            <a:srgbClr val="FFFF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77F691-D8DB-4D00-B881-93D986F0347D}"/>
              </a:ext>
            </a:extLst>
          </p:cNvPr>
          <p:cNvSpPr txBox="1"/>
          <p:nvPr/>
        </p:nvSpPr>
        <p:spPr>
          <a:xfrm rot="18879235">
            <a:off x="4890854" y="2269178"/>
            <a:ext cx="12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1</a:t>
            </a:r>
          </a:p>
        </p:txBody>
      </p:sp>
    </p:spTree>
    <p:extLst>
      <p:ext uri="{BB962C8B-B14F-4D97-AF65-F5344CB8AC3E}">
        <p14:creationId xmlns:p14="http://schemas.microsoft.com/office/powerpoint/2010/main" val="344887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E23464-CF7F-40A6-8622-6D0594218EE7}"/>
              </a:ext>
            </a:extLst>
          </p:cNvPr>
          <p:cNvSpPr/>
          <p:nvPr/>
        </p:nvSpPr>
        <p:spPr>
          <a:xfrm rot="18891577">
            <a:off x="1979156" y="2730720"/>
            <a:ext cx="4705350" cy="501369"/>
          </a:xfrm>
          <a:prstGeom prst="rect">
            <a:avLst/>
          </a:prstGeom>
          <a:solidFill>
            <a:srgbClr val="FFFF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ACDFF-A55D-4C75-9BBD-C03F04AD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inliers from Line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1EAF2-514A-4DCF-B6A2-A81C266DEC4F}"/>
              </a:ext>
            </a:extLst>
          </p:cNvPr>
          <p:cNvCxnSpPr>
            <a:cxnSpLocks/>
          </p:cNvCxnSpPr>
          <p:nvPr/>
        </p:nvCxnSpPr>
        <p:spPr>
          <a:xfrm>
            <a:off x="2494625" y="4847207"/>
            <a:ext cx="6791418" cy="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093B7-D869-4221-BD8E-D1683F326FB0}"/>
              </a:ext>
            </a:extLst>
          </p:cNvPr>
          <p:cNvCxnSpPr/>
          <p:nvPr/>
        </p:nvCxnSpPr>
        <p:spPr>
          <a:xfrm flipV="1">
            <a:off x="2494625" y="1757778"/>
            <a:ext cx="0" cy="30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2CB2A4-7206-4F5E-8B66-12FADBACE8A7}"/>
              </a:ext>
            </a:extLst>
          </p:cNvPr>
          <p:cNvSpPr/>
          <p:nvPr/>
        </p:nvSpPr>
        <p:spPr>
          <a:xfrm>
            <a:off x="3160451" y="270768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F1F244-0C79-442A-A94E-991D29256A3B}"/>
              </a:ext>
            </a:extLst>
          </p:cNvPr>
          <p:cNvSpPr/>
          <p:nvPr/>
        </p:nvSpPr>
        <p:spPr>
          <a:xfrm>
            <a:off x="4545368" y="4083733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563942-5E12-4F4A-B7EE-B6B35C33ADBD}"/>
              </a:ext>
            </a:extLst>
          </p:cNvPr>
          <p:cNvSpPr/>
          <p:nvPr/>
        </p:nvSpPr>
        <p:spPr>
          <a:xfrm>
            <a:off x="3462292" y="304503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4E5E21-689B-4A18-8F74-3375D75AB0BD}"/>
              </a:ext>
            </a:extLst>
          </p:cNvPr>
          <p:cNvSpPr/>
          <p:nvPr/>
        </p:nvSpPr>
        <p:spPr>
          <a:xfrm>
            <a:off x="4190260" y="3764122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6E39A9-912D-46FD-A0F5-BDBEF9976EA0}"/>
              </a:ext>
            </a:extLst>
          </p:cNvPr>
          <p:cNvSpPr/>
          <p:nvPr/>
        </p:nvSpPr>
        <p:spPr>
          <a:xfrm>
            <a:off x="2982897" y="2414726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89D0CA-4471-40C1-B658-0EF7CCB40FA7}"/>
              </a:ext>
            </a:extLst>
          </p:cNvPr>
          <p:cNvSpPr/>
          <p:nvPr/>
        </p:nvSpPr>
        <p:spPr>
          <a:xfrm>
            <a:off x="4786545" y="4342665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12123C-662F-4C23-BFE6-4D0097415144}"/>
              </a:ext>
            </a:extLst>
          </p:cNvPr>
          <p:cNvSpPr/>
          <p:nvPr/>
        </p:nvSpPr>
        <p:spPr>
          <a:xfrm>
            <a:off x="3828310" y="3345022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5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E23464-CF7F-40A6-8622-6D0594218EE7}"/>
              </a:ext>
            </a:extLst>
          </p:cNvPr>
          <p:cNvSpPr/>
          <p:nvPr/>
        </p:nvSpPr>
        <p:spPr>
          <a:xfrm rot="18891577">
            <a:off x="1979156" y="2730720"/>
            <a:ext cx="4705350" cy="501369"/>
          </a:xfrm>
          <a:prstGeom prst="rect">
            <a:avLst/>
          </a:prstGeom>
          <a:solidFill>
            <a:srgbClr val="FFFF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ACDFF-A55D-4C75-9BBD-C03F04AD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run of RANSAC – Detect Line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1EAF2-514A-4DCF-B6A2-A81C266DEC4F}"/>
              </a:ext>
            </a:extLst>
          </p:cNvPr>
          <p:cNvCxnSpPr>
            <a:cxnSpLocks/>
          </p:cNvCxnSpPr>
          <p:nvPr/>
        </p:nvCxnSpPr>
        <p:spPr>
          <a:xfrm>
            <a:off x="2494625" y="4847207"/>
            <a:ext cx="6791418" cy="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093B7-D869-4221-BD8E-D1683F326FB0}"/>
              </a:ext>
            </a:extLst>
          </p:cNvPr>
          <p:cNvCxnSpPr/>
          <p:nvPr/>
        </p:nvCxnSpPr>
        <p:spPr>
          <a:xfrm flipV="1">
            <a:off x="2494625" y="1757778"/>
            <a:ext cx="0" cy="30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2CB2A4-7206-4F5E-8B66-12FADBACE8A7}"/>
              </a:ext>
            </a:extLst>
          </p:cNvPr>
          <p:cNvSpPr/>
          <p:nvPr/>
        </p:nvSpPr>
        <p:spPr>
          <a:xfrm>
            <a:off x="3160451" y="270768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F1F244-0C79-442A-A94E-991D29256A3B}"/>
              </a:ext>
            </a:extLst>
          </p:cNvPr>
          <p:cNvSpPr/>
          <p:nvPr/>
        </p:nvSpPr>
        <p:spPr>
          <a:xfrm>
            <a:off x="4545368" y="4083733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563942-5E12-4F4A-B7EE-B6B35C33ADBD}"/>
              </a:ext>
            </a:extLst>
          </p:cNvPr>
          <p:cNvSpPr/>
          <p:nvPr/>
        </p:nvSpPr>
        <p:spPr>
          <a:xfrm>
            <a:off x="3462292" y="3045039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4E5E21-689B-4A18-8F74-3375D75AB0BD}"/>
              </a:ext>
            </a:extLst>
          </p:cNvPr>
          <p:cNvSpPr/>
          <p:nvPr/>
        </p:nvSpPr>
        <p:spPr>
          <a:xfrm>
            <a:off x="4190260" y="3764122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6E39A9-912D-46FD-A0F5-BDBEF9976EA0}"/>
              </a:ext>
            </a:extLst>
          </p:cNvPr>
          <p:cNvSpPr/>
          <p:nvPr/>
        </p:nvSpPr>
        <p:spPr>
          <a:xfrm>
            <a:off x="2982897" y="2414726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89D0CA-4471-40C1-B658-0EF7CCB40FA7}"/>
              </a:ext>
            </a:extLst>
          </p:cNvPr>
          <p:cNvSpPr/>
          <p:nvPr/>
        </p:nvSpPr>
        <p:spPr>
          <a:xfrm>
            <a:off x="4786545" y="4342665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12123C-662F-4C23-BFE6-4D0097415144}"/>
              </a:ext>
            </a:extLst>
          </p:cNvPr>
          <p:cNvSpPr/>
          <p:nvPr/>
        </p:nvSpPr>
        <p:spPr>
          <a:xfrm>
            <a:off x="3828310" y="3345022"/>
            <a:ext cx="115407" cy="11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501FA4-98D9-46AC-955C-BD6D355EA003}"/>
              </a:ext>
            </a:extLst>
          </p:cNvPr>
          <p:cNvSpPr/>
          <p:nvPr/>
        </p:nvSpPr>
        <p:spPr>
          <a:xfrm rot="13493516">
            <a:off x="2024848" y="3187046"/>
            <a:ext cx="3523548" cy="501369"/>
          </a:xfrm>
          <a:prstGeom prst="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6CCDA-A2D0-42B8-8E78-563152511C7B}"/>
              </a:ext>
            </a:extLst>
          </p:cNvPr>
          <p:cNvSpPr txBox="1"/>
          <p:nvPr/>
        </p:nvSpPr>
        <p:spPr>
          <a:xfrm rot="2718942">
            <a:off x="2714948" y="2089769"/>
            <a:ext cx="12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2</a:t>
            </a:r>
          </a:p>
        </p:txBody>
      </p:sp>
    </p:spTree>
    <p:extLst>
      <p:ext uri="{BB962C8B-B14F-4D97-AF65-F5344CB8AC3E}">
        <p14:creationId xmlns:p14="http://schemas.microsoft.com/office/powerpoint/2010/main" val="179859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A501FA4-98D9-46AC-955C-BD6D355EA003}"/>
              </a:ext>
            </a:extLst>
          </p:cNvPr>
          <p:cNvSpPr/>
          <p:nvPr/>
        </p:nvSpPr>
        <p:spPr>
          <a:xfrm rot="13493516">
            <a:off x="2024848" y="3187046"/>
            <a:ext cx="3523548" cy="501369"/>
          </a:xfrm>
          <a:prstGeom prst="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23464-CF7F-40A6-8622-6D0594218EE7}"/>
              </a:ext>
            </a:extLst>
          </p:cNvPr>
          <p:cNvSpPr/>
          <p:nvPr/>
        </p:nvSpPr>
        <p:spPr>
          <a:xfrm rot="18891577">
            <a:off x="1979156" y="2730720"/>
            <a:ext cx="4705350" cy="501369"/>
          </a:xfrm>
          <a:prstGeom prst="rect">
            <a:avLst/>
          </a:prstGeom>
          <a:solidFill>
            <a:srgbClr val="FFFF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ACDFF-A55D-4C75-9BBD-C03F04AD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inliers from Line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1EAF2-514A-4DCF-B6A2-A81C266DEC4F}"/>
              </a:ext>
            </a:extLst>
          </p:cNvPr>
          <p:cNvCxnSpPr>
            <a:cxnSpLocks/>
          </p:cNvCxnSpPr>
          <p:nvPr/>
        </p:nvCxnSpPr>
        <p:spPr>
          <a:xfrm>
            <a:off x="2494625" y="4847207"/>
            <a:ext cx="6791418" cy="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093B7-D869-4221-BD8E-D1683F326FB0}"/>
              </a:ext>
            </a:extLst>
          </p:cNvPr>
          <p:cNvCxnSpPr/>
          <p:nvPr/>
        </p:nvCxnSpPr>
        <p:spPr>
          <a:xfrm flipV="1">
            <a:off x="2494625" y="1757778"/>
            <a:ext cx="0" cy="30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A6CCDA-A2D0-42B8-8E78-563152511C7B}"/>
              </a:ext>
            </a:extLst>
          </p:cNvPr>
          <p:cNvSpPr txBox="1"/>
          <p:nvPr/>
        </p:nvSpPr>
        <p:spPr>
          <a:xfrm rot="2718942">
            <a:off x="2714948" y="2089769"/>
            <a:ext cx="12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26EED-FB14-4B56-9E0A-3F77D27ACB52}"/>
              </a:ext>
            </a:extLst>
          </p:cNvPr>
          <p:cNvSpPr txBox="1"/>
          <p:nvPr/>
        </p:nvSpPr>
        <p:spPr>
          <a:xfrm rot="18879235">
            <a:off x="4890854" y="2269178"/>
            <a:ext cx="12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1</a:t>
            </a:r>
          </a:p>
        </p:txBody>
      </p:sp>
    </p:spTree>
    <p:extLst>
      <p:ext uri="{BB962C8B-B14F-4D97-AF65-F5344CB8AC3E}">
        <p14:creationId xmlns:p14="http://schemas.microsoft.com/office/powerpoint/2010/main" val="230314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A501FA4-98D9-46AC-955C-BD6D355EA003}"/>
              </a:ext>
            </a:extLst>
          </p:cNvPr>
          <p:cNvSpPr/>
          <p:nvPr/>
        </p:nvSpPr>
        <p:spPr>
          <a:xfrm rot="13493516">
            <a:off x="2024848" y="3187046"/>
            <a:ext cx="3523548" cy="501369"/>
          </a:xfrm>
          <a:prstGeom prst="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23464-CF7F-40A6-8622-6D0594218EE7}"/>
              </a:ext>
            </a:extLst>
          </p:cNvPr>
          <p:cNvSpPr/>
          <p:nvPr/>
        </p:nvSpPr>
        <p:spPr>
          <a:xfrm rot="18891577">
            <a:off x="1979156" y="2730720"/>
            <a:ext cx="4705350" cy="501369"/>
          </a:xfrm>
          <a:prstGeom prst="rect">
            <a:avLst/>
          </a:prstGeom>
          <a:solidFill>
            <a:srgbClr val="FFFF0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ACDFF-A55D-4C75-9BBD-C03F04AD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run of RANSAC – No more points left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1EAF2-514A-4DCF-B6A2-A81C266DEC4F}"/>
              </a:ext>
            </a:extLst>
          </p:cNvPr>
          <p:cNvCxnSpPr>
            <a:cxnSpLocks/>
          </p:cNvCxnSpPr>
          <p:nvPr/>
        </p:nvCxnSpPr>
        <p:spPr>
          <a:xfrm>
            <a:off x="2494625" y="4847207"/>
            <a:ext cx="6791418" cy="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093B7-D869-4221-BD8E-D1683F326FB0}"/>
              </a:ext>
            </a:extLst>
          </p:cNvPr>
          <p:cNvCxnSpPr/>
          <p:nvPr/>
        </p:nvCxnSpPr>
        <p:spPr>
          <a:xfrm flipV="1">
            <a:off x="2494625" y="1757778"/>
            <a:ext cx="0" cy="30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A6CCDA-A2D0-42B8-8E78-563152511C7B}"/>
              </a:ext>
            </a:extLst>
          </p:cNvPr>
          <p:cNvSpPr txBox="1"/>
          <p:nvPr/>
        </p:nvSpPr>
        <p:spPr>
          <a:xfrm rot="2718942">
            <a:off x="2714948" y="2089769"/>
            <a:ext cx="12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26EED-FB14-4B56-9E0A-3F77D27ACB52}"/>
              </a:ext>
            </a:extLst>
          </p:cNvPr>
          <p:cNvSpPr txBox="1"/>
          <p:nvPr/>
        </p:nvSpPr>
        <p:spPr>
          <a:xfrm rot="18879235">
            <a:off x="4890854" y="2269178"/>
            <a:ext cx="12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1</a:t>
            </a:r>
          </a:p>
        </p:txBody>
      </p:sp>
    </p:spTree>
    <p:extLst>
      <p:ext uri="{BB962C8B-B14F-4D97-AF65-F5344CB8AC3E}">
        <p14:creationId xmlns:p14="http://schemas.microsoft.com/office/powerpoint/2010/main" val="39290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A3E3C-DCBE-4727-86CC-BBFC287E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09" y="1990725"/>
            <a:ext cx="3629025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5EF23-5B62-4817-B0EB-8BA926B3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56" y="1995487"/>
            <a:ext cx="3629025" cy="2867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2365B2E-A4D1-432C-BF2F-5100C9691EFF}"/>
              </a:ext>
            </a:extLst>
          </p:cNvPr>
          <p:cNvSpPr/>
          <p:nvPr/>
        </p:nvSpPr>
        <p:spPr>
          <a:xfrm>
            <a:off x="5838825" y="3181350"/>
            <a:ext cx="1285875" cy="7048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62ABA-7FFF-4452-A672-E7E42FD8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1990725"/>
            <a:ext cx="365760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7BD83-B49D-49B9-BE54-9F0775A1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971675"/>
            <a:ext cx="3638550" cy="2914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7AA465E-A8E9-44B4-A208-DD67671A61AB}"/>
              </a:ext>
            </a:extLst>
          </p:cNvPr>
          <p:cNvSpPr/>
          <p:nvPr/>
        </p:nvSpPr>
        <p:spPr>
          <a:xfrm>
            <a:off x="5838825" y="3181350"/>
            <a:ext cx="1285875" cy="7048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3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Original image -2 strong line candidates</vt:lpstr>
      <vt:lpstr>First run of RANSAC – Detect Line 1</vt:lpstr>
      <vt:lpstr>Remove inliers from Line 1</vt:lpstr>
      <vt:lpstr>Second run of RANSAC – Detect Line 2</vt:lpstr>
      <vt:lpstr>Remove inliers from Line 2</vt:lpstr>
      <vt:lpstr>Third run of RANSAC – No more points left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6</cp:revision>
  <dcterms:created xsi:type="dcterms:W3CDTF">2021-01-06T21:28:06Z</dcterms:created>
  <dcterms:modified xsi:type="dcterms:W3CDTF">2021-01-06T22:55:24Z</dcterms:modified>
</cp:coreProperties>
</file>