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D72E1-01D8-4796-9ABB-687B2CCA3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3C7C2-8063-4959-A1CB-82B344475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7E954-D1A0-4282-B77D-E6D62ED87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D527-F85A-47AE-A440-868AEEB3FCC7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C8A1A-ACE7-4696-A2F3-AD0343460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0A865-C86D-46B7-80C2-6F6289657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29ED-6154-4530-A067-3AF1C0BBD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11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E799F-C643-4E4D-B51B-39D9AA5E2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AC5BE-4D43-47D7-BE21-3D4AEB091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814C1-C65A-4932-9485-E9C6A465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D527-F85A-47AE-A440-868AEEB3FCC7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6B0D-288C-491C-9A96-D414EFB97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B5B24-0B5A-4F07-ABD4-A064BC740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29ED-6154-4530-A067-3AF1C0BBD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161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FE72E-FC31-4AB2-8052-A323C9D4E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1D544-D96F-4D57-8EAE-78E83D9E5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707F7-ADF4-4E92-81B0-14B99267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D527-F85A-47AE-A440-868AEEB3FCC7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C3CFC-5AC0-4FE0-AFFF-432093E8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E95CB-5273-45D5-99BE-ADC73743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29ED-6154-4530-A067-3AF1C0BBD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638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90AD-6EC3-478F-9CA9-9F50BB67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87C2F-E2E5-42BD-85D6-F3F72FE3D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7B9DB-9556-4989-9A70-0305912CF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D527-F85A-47AE-A440-868AEEB3FCC7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FC9B4-6A06-4808-853F-046E8175A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FBDD1-450B-464A-A8DA-61B5A1A5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29ED-6154-4530-A067-3AF1C0BBD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1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2926B-A165-47C1-A41D-428C8A7D2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8DC47-AF1D-4FE5-A099-C9882F0FB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55ADC-AE4C-4B52-BF55-A713B112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D527-F85A-47AE-A440-868AEEB3FCC7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DA9ED-31F3-4439-8A28-062785A5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E09B4-2666-4C78-9E9B-6172A92C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29ED-6154-4530-A067-3AF1C0BBD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97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95815-57EF-4939-A792-34CB7E66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80765-DBD5-454E-A81F-B7ABDBF0D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F21D6-62A4-4A09-807F-046C4E132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D92E0-FE88-4EBF-BCF1-08CBFF4B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D527-F85A-47AE-A440-868AEEB3FCC7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F71B9-08C6-4A98-B7EC-23D18A1A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3BB9F-02D6-4C19-B15C-E64BE2CC0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29ED-6154-4530-A067-3AF1C0BBD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498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7B89F-9076-4277-8AA1-AA49A20F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C58E9-F891-47CC-B853-02D6E1630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566BC-8DC3-4FF9-B1BF-763173325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4A841E-075D-47DC-9049-CA09A9C0B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CD6384-40C3-42B0-9EA9-A7CDF0715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8B03F-6B86-410A-9BD1-C800D1B7F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D527-F85A-47AE-A440-868AEEB3FCC7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DB3F51-A47B-4203-8937-05AC52B82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19EDD4-FF66-42D0-BA20-455117FB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29ED-6154-4530-A067-3AF1C0BBD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150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8BA26-207D-405A-8608-F6A02FA2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5601E-ABBF-4A95-BF80-20AF33B27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D527-F85A-47AE-A440-868AEEB3FCC7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2FB00-5F4C-4B83-B364-FBC71B033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8FBB9-61EA-41A9-8675-D4BAEB0A5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29ED-6154-4530-A067-3AF1C0BBD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95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9C5578-3AEF-4BC4-BD06-4378727FD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D527-F85A-47AE-A440-868AEEB3FCC7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B8167-D065-45E9-8118-94387A78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D762C-6AFA-4276-B54E-381CB3390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29ED-6154-4530-A067-3AF1C0BBD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61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909C-F9C3-42AA-BE2B-F9F4579F1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D6FA7-3A00-4EC7-BD81-FC8BEC550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71773-D168-4CC5-AA73-92C07E187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F77BA-AE1B-46FC-8107-54CE24451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D527-F85A-47AE-A440-868AEEB3FCC7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F083D-AD52-4DD1-A6D5-ECC6709CF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B4D8E-B9A6-48F1-A5CB-8ADAD10B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29ED-6154-4530-A067-3AF1C0BBD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66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B8DFD-87A6-4EAF-A667-DFD04982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E4A69-547C-46CF-AF6A-7D757259A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05050-4D14-4A8F-B9CA-AC2B46FF6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07210-757F-400E-97D1-C46B0E3DF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D527-F85A-47AE-A440-868AEEB3FCC7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E7154-88EB-472F-884C-2F14F87DE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17E2F-0F2E-4E52-B430-6FABA3DB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29ED-6154-4530-A067-3AF1C0BBD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80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2C1DF-DBCF-477C-946E-1A55B9E34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40131-03FB-4C34-B52E-3B0E8D782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CE505-D51F-4FA5-A9CC-1E1FC6564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4D527-F85A-47AE-A440-868AEEB3FCC7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1732F-7468-4479-BFA9-42838120D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47B23-4861-400E-869A-C416B124D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629ED-6154-4530-A067-3AF1C0BBD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48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97A814C-3E43-4BA2-9488-2A8200900379}"/>
              </a:ext>
            </a:extLst>
          </p:cNvPr>
          <p:cNvSpPr/>
          <p:nvPr/>
        </p:nvSpPr>
        <p:spPr>
          <a:xfrm>
            <a:off x="4581062" y="3074031"/>
            <a:ext cx="461639" cy="4527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577156A-E2C5-4B8B-9B32-2BE480E99CCA}"/>
              </a:ext>
            </a:extLst>
          </p:cNvPr>
          <p:cNvSpPr/>
          <p:nvPr/>
        </p:nvSpPr>
        <p:spPr>
          <a:xfrm>
            <a:off x="3275675" y="2847650"/>
            <a:ext cx="461639" cy="452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8F0A49-F0D8-47D2-818D-51E154B0D47B}"/>
              </a:ext>
            </a:extLst>
          </p:cNvPr>
          <p:cNvSpPr/>
          <p:nvPr/>
        </p:nvSpPr>
        <p:spPr>
          <a:xfrm>
            <a:off x="3108664" y="1619250"/>
            <a:ext cx="3406436" cy="3362325"/>
          </a:xfrm>
          <a:prstGeom prst="ellipse">
            <a:avLst/>
          </a:prstGeom>
          <a:noFill/>
          <a:ln w="6350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7BCE06-53A6-4246-8036-E0FAAEC08FBA}"/>
              </a:ext>
            </a:extLst>
          </p:cNvPr>
          <p:cNvSpPr/>
          <p:nvPr/>
        </p:nvSpPr>
        <p:spPr>
          <a:xfrm>
            <a:off x="3999575" y="4095425"/>
            <a:ext cx="461639" cy="452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BA77065-D052-47C4-9DC7-68C7158E8ED0}"/>
              </a:ext>
            </a:extLst>
          </p:cNvPr>
          <p:cNvSpPr/>
          <p:nvPr/>
        </p:nvSpPr>
        <p:spPr>
          <a:xfrm>
            <a:off x="4427183" y="1771325"/>
            <a:ext cx="461639" cy="452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7EB34C-757B-4089-8006-6DC6FE717114}"/>
              </a:ext>
            </a:extLst>
          </p:cNvPr>
          <p:cNvSpPr/>
          <p:nvPr/>
        </p:nvSpPr>
        <p:spPr>
          <a:xfrm>
            <a:off x="5771225" y="3300411"/>
            <a:ext cx="461639" cy="452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B54E3-DCA6-4B7E-8F33-EE0407E18B77}"/>
              </a:ext>
            </a:extLst>
          </p:cNvPr>
          <p:cNvSpPr txBox="1"/>
          <p:nvPr/>
        </p:nvSpPr>
        <p:spPr>
          <a:xfrm>
            <a:off x="485775" y="657225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Epsilon</a:t>
            </a:r>
            <a:r>
              <a:rPr lang="en-GB" dirty="0"/>
              <a:t>=R</a:t>
            </a:r>
          </a:p>
          <a:p>
            <a:r>
              <a:rPr lang="en-GB" b="1" dirty="0"/>
              <a:t>Min points</a:t>
            </a:r>
            <a:r>
              <a:rPr lang="en-GB" dirty="0"/>
              <a:t>=4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EB5B58-452F-4594-8800-70D70D24BBF2}"/>
              </a:ext>
            </a:extLst>
          </p:cNvPr>
          <p:cNvCxnSpPr/>
          <p:nvPr/>
        </p:nvCxnSpPr>
        <p:spPr>
          <a:xfrm flipV="1">
            <a:off x="4800600" y="2409825"/>
            <a:ext cx="1432264" cy="890586"/>
          </a:xfrm>
          <a:prstGeom prst="straightConnector1">
            <a:avLst/>
          </a:prstGeom>
          <a:ln>
            <a:solidFill>
              <a:schemeClr val="accent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8A78BC1-DE6F-4019-957D-5640BCEAF826}"/>
              </a:ext>
            </a:extLst>
          </p:cNvPr>
          <p:cNvSpPr txBox="1"/>
          <p:nvPr/>
        </p:nvSpPr>
        <p:spPr>
          <a:xfrm>
            <a:off x="6515099" y="2224086"/>
            <a:ext cx="131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Distance=R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1A0B7F01-C90C-4C9B-B8DB-80DAB3814A88}"/>
              </a:ext>
            </a:extLst>
          </p:cNvPr>
          <p:cNvCxnSpPr>
            <a:cxnSpLocks/>
            <a:stCxn id="4" idx="2"/>
          </p:cNvCxnSpPr>
          <p:nvPr/>
        </p:nvCxnSpPr>
        <p:spPr>
          <a:xfrm rot="10800000" flipV="1">
            <a:off x="1859632" y="3300412"/>
            <a:ext cx="2721430" cy="18624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C43AAC0A-C47F-4686-A197-858EBDF73013}"/>
              </a:ext>
            </a:extLst>
          </p:cNvPr>
          <p:cNvCxnSpPr/>
          <p:nvPr/>
        </p:nvCxnSpPr>
        <p:spPr>
          <a:xfrm rot="10800000" flipV="1">
            <a:off x="1335211" y="3014983"/>
            <a:ext cx="2112608" cy="158813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8369C51-6DEE-473D-8E3C-5C7D04D851B9}"/>
              </a:ext>
            </a:extLst>
          </p:cNvPr>
          <p:cNvSpPr txBox="1"/>
          <p:nvPr/>
        </p:nvSpPr>
        <p:spPr>
          <a:xfrm>
            <a:off x="465467" y="4998974"/>
            <a:ext cx="139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Core point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5EB285-2D68-4449-B01E-A7EB5CEB1542}"/>
              </a:ext>
            </a:extLst>
          </p:cNvPr>
          <p:cNvSpPr txBox="1"/>
          <p:nvPr/>
        </p:nvSpPr>
        <p:spPr>
          <a:xfrm>
            <a:off x="245929" y="4266457"/>
            <a:ext cx="139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Border point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12B0970-FB80-4763-BB85-BF9D03C33244}"/>
              </a:ext>
            </a:extLst>
          </p:cNvPr>
          <p:cNvSpPr/>
          <p:nvPr/>
        </p:nvSpPr>
        <p:spPr>
          <a:xfrm>
            <a:off x="7872274" y="3743000"/>
            <a:ext cx="461639" cy="45276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3A7A3E7-B88A-4EE3-9A34-C7F0AB1BEDE6}"/>
              </a:ext>
            </a:extLst>
          </p:cNvPr>
          <p:cNvSpPr/>
          <p:nvPr/>
        </p:nvSpPr>
        <p:spPr>
          <a:xfrm>
            <a:off x="7705263" y="2514600"/>
            <a:ext cx="3406436" cy="3362325"/>
          </a:xfrm>
          <a:prstGeom prst="ellipse">
            <a:avLst/>
          </a:prstGeom>
          <a:noFill/>
          <a:ln w="6350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02047A8-A255-4EBD-91F4-FF508CC1BE57}"/>
              </a:ext>
            </a:extLst>
          </p:cNvPr>
          <p:cNvSpPr/>
          <p:nvPr/>
        </p:nvSpPr>
        <p:spPr>
          <a:xfrm>
            <a:off x="8596174" y="4990775"/>
            <a:ext cx="461639" cy="45276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61AC16E-6515-4E7C-A18F-9C236115D194}"/>
              </a:ext>
            </a:extLst>
          </p:cNvPr>
          <p:cNvSpPr/>
          <p:nvPr/>
        </p:nvSpPr>
        <p:spPr>
          <a:xfrm>
            <a:off x="9023782" y="2666675"/>
            <a:ext cx="461639" cy="45276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C3E4046-12D0-4E6B-9F48-48D164EA0E96}"/>
              </a:ext>
            </a:extLst>
          </p:cNvPr>
          <p:cNvSpPr/>
          <p:nvPr/>
        </p:nvSpPr>
        <p:spPr>
          <a:xfrm>
            <a:off x="10367824" y="4195761"/>
            <a:ext cx="461639" cy="45276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BE4167B1-21B1-4215-B41C-ACBBEF5C2FDD}"/>
              </a:ext>
            </a:extLst>
          </p:cNvPr>
          <p:cNvCxnSpPr>
            <a:cxnSpLocks/>
            <a:stCxn id="25" idx="2"/>
          </p:cNvCxnSpPr>
          <p:nvPr/>
        </p:nvCxnSpPr>
        <p:spPr>
          <a:xfrm rot="10800000" flipH="1">
            <a:off x="9023782" y="1392870"/>
            <a:ext cx="1061806" cy="1500187"/>
          </a:xfrm>
          <a:prstGeom prst="curvedConnector4">
            <a:avLst>
              <a:gd name="adj1" fmla="val -21529"/>
              <a:gd name="adj2" fmla="val 575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F6DD732-349E-401E-B0A9-8FE8B8FC9932}"/>
              </a:ext>
            </a:extLst>
          </p:cNvPr>
          <p:cNvSpPr txBox="1"/>
          <p:nvPr/>
        </p:nvSpPr>
        <p:spPr>
          <a:xfrm>
            <a:off x="9477689" y="1039836"/>
            <a:ext cx="139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Outlier point</a:t>
            </a:r>
          </a:p>
        </p:txBody>
      </p:sp>
    </p:spTree>
    <p:extLst>
      <p:ext uri="{BB962C8B-B14F-4D97-AF65-F5344CB8AC3E}">
        <p14:creationId xmlns:p14="http://schemas.microsoft.com/office/powerpoint/2010/main" val="1141736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0BB56304-8672-4AE1-8FB9-17B52A6874E3}"/>
              </a:ext>
            </a:extLst>
          </p:cNvPr>
          <p:cNvSpPr/>
          <p:nvPr/>
        </p:nvSpPr>
        <p:spPr>
          <a:xfrm>
            <a:off x="2308194" y="1704513"/>
            <a:ext cx="1704513" cy="158910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800F672-89C3-4801-AD89-88A0AAB4789D}"/>
              </a:ext>
            </a:extLst>
          </p:cNvPr>
          <p:cNvCxnSpPr/>
          <p:nvPr/>
        </p:nvCxnSpPr>
        <p:spPr>
          <a:xfrm>
            <a:off x="2308194" y="3542190"/>
            <a:ext cx="1704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6C7F23-5B5C-4777-84DE-74B8B7FBE341}"/>
              </a:ext>
            </a:extLst>
          </p:cNvPr>
          <p:cNvCxnSpPr/>
          <p:nvPr/>
        </p:nvCxnSpPr>
        <p:spPr>
          <a:xfrm flipV="1">
            <a:off x="1890944" y="1704513"/>
            <a:ext cx="0" cy="1589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120C68-E6EA-482C-930D-6BA97A8A67DB}"/>
              </a:ext>
            </a:extLst>
          </p:cNvPr>
          <p:cNvCxnSpPr/>
          <p:nvPr/>
        </p:nvCxnSpPr>
        <p:spPr>
          <a:xfrm>
            <a:off x="2601157" y="1473693"/>
            <a:ext cx="1695635" cy="15358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37A2902-A71A-40E9-8207-E416D3708432}"/>
              </a:ext>
            </a:extLst>
          </p:cNvPr>
          <p:cNvSpPr txBox="1"/>
          <p:nvPr/>
        </p:nvSpPr>
        <p:spPr>
          <a:xfrm>
            <a:off x="2601157" y="3915052"/>
            <a:ext cx="160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Height=10 cm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3895D0-DA7A-45C9-9836-EDE67EB615C4}"/>
              </a:ext>
            </a:extLst>
          </p:cNvPr>
          <p:cNvSpPr txBox="1"/>
          <p:nvPr/>
        </p:nvSpPr>
        <p:spPr>
          <a:xfrm>
            <a:off x="337354" y="2376542"/>
            <a:ext cx="139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Weight=1 Kg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870574-2BDA-4C73-8BCA-ACB502A0D848}"/>
              </a:ext>
            </a:extLst>
          </p:cNvPr>
          <p:cNvSpPr txBox="1"/>
          <p:nvPr/>
        </p:nvSpPr>
        <p:spPr>
          <a:xfrm>
            <a:off x="3666478" y="1793289"/>
            <a:ext cx="11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Epsilon</a:t>
            </a:r>
          </a:p>
        </p:txBody>
      </p:sp>
    </p:spTree>
    <p:extLst>
      <p:ext uri="{BB962C8B-B14F-4D97-AF65-F5344CB8AC3E}">
        <p14:creationId xmlns:p14="http://schemas.microsoft.com/office/powerpoint/2010/main" val="3534680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0BB56304-8672-4AE1-8FB9-17B52A6874E3}"/>
              </a:ext>
            </a:extLst>
          </p:cNvPr>
          <p:cNvSpPr/>
          <p:nvPr/>
        </p:nvSpPr>
        <p:spPr>
          <a:xfrm>
            <a:off x="2308194" y="1704513"/>
            <a:ext cx="1704513" cy="158910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800F672-89C3-4801-AD89-88A0AAB4789D}"/>
              </a:ext>
            </a:extLst>
          </p:cNvPr>
          <p:cNvCxnSpPr/>
          <p:nvPr/>
        </p:nvCxnSpPr>
        <p:spPr>
          <a:xfrm>
            <a:off x="2308194" y="3542190"/>
            <a:ext cx="1704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6C7F23-5B5C-4777-84DE-74B8B7FBE341}"/>
              </a:ext>
            </a:extLst>
          </p:cNvPr>
          <p:cNvCxnSpPr/>
          <p:nvPr/>
        </p:nvCxnSpPr>
        <p:spPr>
          <a:xfrm flipV="1">
            <a:off x="1890944" y="1704513"/>
            <a:ext cx="0" cy="1589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120C68-E6EA-482C-930D-6BA97A8A67DB}"/>
              </a:ext>
            </a:extLst>
          </p:cNvPr>
          <p:cNvCxnSpPr/>
          <p:nvPr/>
        </p:nvCxnSpPr>
        <p:spPr>
          <a:xfrm>
            <a:off x="2601157" y="1473693"/>
            <a:ext cx="1695635" cy="15358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37A2902-A71A-40E9-8207-E416D3708432}"/>
              </a:ext>
            </a:extLst>
          </p:cNvPr>
          <p:cNvSpPr txBox="1"/>
          <p:nvPr/>
        </p:nvSpPr>
        <p:spPr>
          <a:xfrm>
            <a:off x="2601157" y="3915052"/>
            <a:ext cx="2459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Normalized Height equivalent of 10 cm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3895D0-DA7A-45C9-9836-EDE67EB615C4}"/>
              </a:ext>
            </a:extLst>
          </p:cNvPr>
          <p:cNvSpPr txBox="1"/>
          <p:nvPr/>
        </p:nvSpPr>
        <p:spPr>
          <a:xfrm>
            <a:off x="337354" y="2376542"/>
            <a:ext cx="1393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Normalized Weight  equivalent of 1 Kg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870574-2BDA-4C73-8BCA-ACB502A0D848}"/>
              </a:ext>
            </a:extLst>
          </p:cNvPr>
          <p:cNvSpPr txBox="1"/>
          <p:nvPr/>
        </p:nvSpPr>
        <p:spPr>
          <a:xfrm>
            <a:off x="3666478" y="1793289"/>
            <a:ext cx="11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Epsilon</a:t>
            </a:r>
          </a:p>
        </p:txBody>
      </p:sp>
    </p:spTree>
    <p:extLst>
      <p:ext uri="{BB962C8B-B14F-4D97-AF65-F5344CB8AC3E}">
        <p14:creationId xmlns:p14="http://schemas.microsoft.com/office/powerpoint/2010/main" val="3838858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38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5</cp:revision>
  <dcterms:created xsi:type="dcterms:W3CDTF">2021-01-04T22:39:53Z</dcterms:created>
  <dcterms:modified xsi:type="dcterms:W3CDTF">2021-01-05T14:10:47Z</dcterms:modified>
</cp:coreProperties>
</file>