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37B-3770-47E3-A6A7-8115956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A76A-82EF-4F37-BA50-49502F18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1615-BB11-4B7E-A4C5-6CA8BC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EA0-D35D-4D5C-BFDD-7A27DB9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C1F-A60B-42F7-9199-B361FB41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85F-F278-4780-8F48-CEA08E9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E9E20-355C-4C79-92D2-D533E4D7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A78-C21B-45F2-BD6A-C58F362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7B0D-2FC2-48BE-969F-A2A546B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37B-E395-44BD-BA77-51D5FE7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9AB9-7091-4C19-B6AF-5D98DFA3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4ACBD-104E-4305-88D5-00FCF1EB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05BC-C7BB-4812-8F86-0876117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07F-3D2F-4593-8D82-09E4632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7D4-50FD-4392-B2D8-9ECE68F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514-7ED7-49C5-8972-B0F8F00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C97C-E263-4DE2-98B8-71E5152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586C-1332-4EBD-A2E3-02595A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FC6-5D89-4BBF-9A6E-7DB08A6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932-20B8-4CAE-AB7E-C3BAA6F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167-341A-47FF-989E-E895CC0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60D-9424-432E-9C86-85E44C1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5DD6-D500-47DD-AAF8-95F85D8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77A-5ADA-4197-B538-000E34F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837-3287-4C53-970D-354238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E38-3F20-4A64-BFBA-6F327D6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9B7-B697-4FE5-8A4C-77687AA3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D54-5791-42E7-BD4E-58D3AB89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7F37-FB42-4F24-A4EB-EFDE30E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2568-15EA-4A00-AEA9-415851C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6EF0-043C-463C-9B92-C6DB708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378-6FCC-422C-BD8D-B63173A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02ED-12D2-4DD8-8F8E-8432AA6F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FB58-C3DB-4507-8AE7-FF496B60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E8B2C-F5BD-457E-8B7F-4E276CBA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A157-CB23-4984-998B-C8C16EE6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202C-A557-4298-8459-6AF3DB70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61D7-4A0A-4E06-902A-B0921C54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2C45-AC20-4C36-8653-78107D6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DEA-0266-4CEA-8491-B8DDBFE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5FF9-27BC-4AD4-8FEA-FD33438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403-874C-4DA8-8D4A-AA7E71F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E96F5-99B8-4366-B5A4-FFED0E98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2404-8124-47B8-965E-1B3F2EC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520F-8A1D-4808-A503-F047198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42F1-B8C9-46A7-922A-3DB8714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BEE-1EA4-4772-9237-D569060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27A5-DB24-4A0C-9CA4-FAF8EF2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9AC-EAB5-4918-812A-AFF1871D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E509-F092-4EA5-BFED-7B6E4DC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37-96FC-4470-B685-DED9E77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D929-7995-4C90-8C8E-3754BFF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8CA-AEAB-4986-B547-8F86348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EF62-6E23-4CD0-9434-19FFE31D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76A6-089D-4B8E-B9C9-8433781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3289-DAED-47C5-816C-3088025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7E6-4053-450F-84BD-78FD6CF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47AD-5ED1-4467-8CFE-F51B778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07BF-EB44-4254-A894-EFDC7D7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685-64CE-44E1-92EC-9169474C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A334-5A88-4679-8FF8-580A7796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5A6-72AF-487D-A141-9853D6B9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34E-44A6-4C6D-8DD1-2B64931E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AFF9-DD32-48C7-80B9-BDFCB9AA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8D90-C769-418A-805E-86DDA6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E7BF1D-D89B-44B3-B0B9-7672FE740B62}"/>
              </a:ext>
            </a:extLst>
          </p:cNvPr>
          <p:cNvSpPr/>
          <p:nvPr/>
        </p:nvSpPr>
        <p:spPr>
          <a:xfrm>
            <a:off x="1714315" y="781235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5E4E29-F964-47E1-9F17-E7C3232FEEFC}"/>
              </a:ext>
            </a:extLst>
          </p:cNvPr>
          <p:cNvSpPr/>
          <p:nvPr/>
        </p:nvSpPr>
        <p:spPr>
          <a:xfrm>
            <a:off x="3386923" y="23652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DDDBD6-9A47-4F00-8FC7-C4CDCCED88BA}"/>
              </a:ext>
            </a:extLst>
          </p:cNvPr>
          <p:cNvSpPr/>
          <p:nvPr/>
        </p:nvSpPr>
        <p:spPr>
          <a:xfrm>
            <a:off x="3029872" y="153847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967DB-D894-4A54-8580-6D297E4820C4}"/>
              </a:ext>
            </a:extLst>
          </p:cNvPr>
          <p:cNvSpPr/>
          <p:nvPr/>
        </p:nvSpPr>
        <p:spPr>
          <a:xfrm>
            <a:off x="4251016" y="827889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E984AC-706F-4579-9ACB-96FA730F718C}"/>
              </a:ext>
            </a:extLst>
          </p:cNvPr>
          <p:cNvSpPr/>
          <p:nvPr/>
        </p:nvSpPr>
        <p:spPr>
          <a:xfrm>
            <a:off x="4879482" y="32796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CDEE6-647B-409A-BED4-60BDA08674BE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93193" y="1160113"/>
            <a:ext cx="1001684" cy="4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53378-E57B-43EB-A0AE-8E4C03F50A1B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3408750" y="1049831"/>
            <a:ext cx="842266" cy="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E809A-2FB2-4BE8-8072-FF1DAC7029CE}"/>
              </a:ext>
            </a:extLst>
          </p:cNvPr>
          <p:cNvCxnSpPr>
            <a:stCxn id="6" idx="5"/>
            <a:endCxn id="5" idx="0"/>
          </p:cNvCxnSpPr>
          <p:nvPr/>
        </p:nvCxnSpPr>
        <p:spPr>
          <a:xfrm>
            <a:off x="3408750" y="1917350"/>
            <a:ext cx="200115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8C1C8-529C-4D09-B9D2-A711D9394384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3765801" y="2744130"/>
            <a:ext cx="1178686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CE9A5D-B55A-4384-A171-F5D57BEBA516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flipH="1" flipV="1">
            <a:off x="3251814" y="1982355"/>
            <a:ext cx="200114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/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911CD1-AB57-41D5-B5B7-A065353FE329}"/>
              </a:ext>
            </a:extLst>
          </p:cNvPr>
          <p:cNvCxnSpPr>
            <a:cxnSpLocks/>
          </p:cNvCxnSpPr>
          <p:nvPr/>
        </p:nvCxnSpPr>
        <p:spPr>
          <a:xfrm>
            <a:off x="1803633" y="4874004"/>
            <a:ext cx="362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2E0791-65B3-4DD4-9154-26C28F4CEDD9}"/>
              </a:ext>
            </a:extLst>
          </p:cNvPr>
          <p:cNvCxnSpPr>
            <a:cxnSpLocks/>
          </p:cNvCxnSpPr>
          <p:nvPr/>
        </p:nvCxnSpPr>
        <p:spPr>
          <a:xfrm flipV="1">
            <a:off x="1795244" y="1300294"/>
            <a:ext cx="8389" cy="357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982BF39-853C-49D4-9E0E-E50DE8B7E015}"/>
              </a:ext>
            </a:extLst>
          </p:cNvPr>
          <p:cNvSpPr/>
          <p:nvPr/>
        </p:nvSpPr>
        <p:spPr>
          <a:xfrm>
            <a:off x="4283863" y="308715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2C742F-4A6A-48B7-9B51-6D0814ACC823}"/>
              </a:ext>
            </a:extLst>
          </p:cNvPr>
          <p:cNvSpPr/>
          <p:nvPr/>
        </p:nvSpPr>
        <p:spPr>
          <a:xfrm>
            <a:off x="2675733" y="2163916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1983A-6051-4806-B3CC-D79731DE285B}"/>
              </a:ext>
            </a:extLst>
          </p:cNvPr>
          <p:cNvCxnSpPr>
            <a:stCxn id="13" idx="5"/>
          </p:cNvCxnSpPr>
          <p:nvPr/>
        </p:nvCxnSpPr>
        <p:spPr>
          <a:xfrm>
            <a:off x="3054611" y="2542794"/>
            <a:ext cx="1229252" cy="636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936310-90A3-4C58-9F25-2C316E23353E}"/>
              </a:ext>
            </a:extLst>
          </p:cNvPr>
          <p:cNvSpPr txBox="1"/>
          <p:nvPr/>
        </p:nvSpPr>
        <p:spPr>
          <a:xfrm>
            <a:off x="3531765" y="507533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78B38-21E8-4388-B8AB-F937FD4F0BB0}"/>
              </a:ext>
            </a:extLst>
          </p:cNvPr>
          <p:cNvSpPr txBox="1"/>
          <p:nvPr/>
        </p:nvSpPr>
        <p:spPr>
          <a:xfrm rot="16200000">
            <a:off x="865464" y="2895707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unit</a:t>
            </a:r>
          </a:p>
        </p:txBody>
      </p:sp>
    </p:spTree>
    <p:extLst>
      <p:ext uri="{BB962C8B-B14F-4D97-AF65-F5344CB8AC3E}">
        <p14:creationId xmlns:p14="http://schemas.microsoft.com/office/powerpoint/2010/main" val="32663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3490C-B636-4A26-86CA-10E1F7E2FE6E}"/>
              </a:ext>
            </a:extLst>
          </p:cNvPr>
          <p:cNvSpPr/>
          <p:nvPr/>
        </p:nvSpPr>
        <p:spPr>
          <a:xfrm>
            <a:off x="3229762" y="528506"/>
            <a:ext cx="5025005" cy="505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8B9BE7-09E1-41EA-9EF3-3E7AD0902CAC}"/>
              </a:ext>
            </a:extLst>
          </p:cNvPr>
          <p:cNvSpPr/>
          <p:nvPr/>
        </p:nvSpPr>
        <p:spPr>
          <a:xfrm>
            <a:off x="4576171" y="348699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12F3AC-0DEB-4D93-AF76-2E3F7EBA7219}"/>
              </a:ext>
            </a:extLst>
          </p:cNvPr>
          <p:cNvSpPr/>
          <p:nvPr/>
        </p:nvSpPr>
        <p:spPr>
          <a:xfrm>
            <a:off x="6550289" y="348699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972744-542A-47C0-B1BA-61DDDD7AB06E}"/>
              </a:ext>
            </a:extLst>
          </p:cNvPr>
          <p:cNvSpPr/>
          <p:nvPr/>
        </p:nvSpPr>
        <p:spPr>
          <a:xfrm>
            <a:off x="4576171" y="1785807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3432B-E33D-4699-9625-9A9B35F08A14}"/>
              </a:ext>
            </a:extLst>
          </p:cNvPr>
          <p:cNvSpPr/>
          <p:nvPr/>
        </p:nvSpPr>
        <p:spPr>
          <a:xfrm>
            <a:off x="6550289" y="1785807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7A310C-91E4-4892-84ED-2650660044C3}"/>
              </a:ext>
            </a:extLst>
          </p:cNvPr>
          <p:cNvCxnSpPr/>
          <p:nvPr/>
        </p:nvCxnSpPr>
        <p:spPr>
          <a:xfrm>
            <a:off x="2650921" y="3708931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2516A-1301-4164-975D-5F266FE3A076}"/>
              </a:ext>
            </a:extLst>
          </p:cNvPr>
          <p:cNvCxnSpPr>
            <a:cxnSpLocks/>
          </p:cNvCxnSpPr>
          <p:nvPr/>
        </p:nvCxnSpPr>
        <p:spPr>
          <a:xfrm>
            <a:off x="6772230" y="89281"/>
            <a:ext cx="0" cy="592862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F960F-1C6F-497A-B2AC-86810D70EE15}"/>
              </a:ext>
            </a:extLst>
          </p:cNvPr>
          <p:cNvCxnSpPr>
            <a:cxnSpLocks/>
          </p:cNvCxnSpPr>
          <p:nvPr/>
        </p:nvCxnSpPr>
        <p:spPr>
          <a:xfrm>
            <a:off x="4776658" y="89281"/>
            <a:ext cx="0" cy="592862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E707E-9B4E-49E8-A867-1B7176BCFD16}"/>
              </a:ext>
            </a:extLst>
          </p:cNvPr>
          <p:cNvCxnSpPr/>
          <p:nvPr/>
        </p:nvCxnSpPr>
        <p:spPr>
          <a:xfrm>
            <a:off x="2776755" y="1993365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49E8B6-43EA-4AEC-86A4-30A97ACC4542}"/>
              </a:ext>
            </a:extLst>
          </p:cNvPr>
          <p:cNvSpPr txBox="1"/>
          <p:nvPr/>
        </p:nvSpPr>
        <p:spPr>
          <a:xfrm>
            <a:off x="3640822" y="581357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65755-E219-470E-8A12-0ADB9075CD7C}"/>
              </a:ext>
            </a:extLst>
          </p:cNvPr>
          <p:cNvSpPr txBox="1"/>
          <p:nvPr/>
        </p:nvSpPr>
        <p:spPr>
          <a:xfrm>
            <a:off x="5461242" y="5807870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F9467-0D45-46AF-8857-B41E3187942A}"/>
              </a:ext>
            </a:extLst>
          </p:cNvPr>
          <p:cNvSpPr txBox="1"/>
          <p:nvPr/>
        </p:nvSpPr>
        <p:spPr>
          <a:xfrm>
            <a:off x="7341766" y="5819255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63F56-B1C7-4BC4-B37F-38DF5468E097}"/>
              </a:ext>
            </a:extLst>
          </p:cNvPr>
          <p:cNvSpPr txBox="1"/>
          <p:nvPr/>
        </p:nvSpPr>
        <p:spPr>
          <a:xfrm>
            <a:off x="2556750" y="2599979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050D0-6399-4613-8C3E-6A2A139DA432}"/>
              </a:ext>
            </a:extLst>
          </p:cNvPr>
          <p:cNvSpPr txBox="1"/>
          <p:nvPr/>
        </p:nvSpPr>
        <p:spPr>
          <a:xfrm>
            <a:off x="2495734" y="4448552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865DF-C466-4D57-AE49-C68A2BE03BA2}"/>
              </a:ext>
            </a:extLst>
          </p:cNvPr>
          <p:cNvSpPr txBox="1"/>
          <p:nvPr/>
        </p:nvSpPr>
        <p:spPr>
          <a:xfrm>
            <a:off x="2495733" y="936072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119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3490C-B636-4A26-86CA-10E1F7E2FE6E}"/>
              </a:ext>
            </a:extLst>
          </p:cNvPr>
          <p:cNvSpPr/>
          <p:nvPr/>
        </p:nvSpPr>
        <p:spPr>
          <a:xfrm>
            <a:off x="3229762" y="528506"/>
            <a:ext cx="5025005" cy="505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8B9BE7-09E1-41EA-9EF3-3E7AD0902CAC}"/>
              </a:ext>
            </a:extLst>
          </p:cNvPr>
          <p:cNvSpPr/>
          <p:nvPr/>
        </p:nvSpPr>
        <p:spPr>
          <a:xfrm>
            <a:off x="4154658" y="4184428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12F3AC-0DEB-4D93-AF76-2E3F7EBA7219}"/>
              </a:ext>
            </a:extLst>
          </p:cNvPr>
          <p:cNvSpPr/>
          <p:nvPr/>
        </p:nvSpPr>
        <p:spPr>
          <a:xfrm>
            <a:off x="5461242" y="4184427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972744-542A-47C0-B1BA-61DDDD7AB06E}"/>
              </a:ext>
            </a:extLst>
          </p:cNvPr>
          <p:cNvSpPr/>
          <p:nvPr/>
        </p:nvSpPr>
        <p:spPr>
          <a:xfrm>
            <a:off x="6858004" y="2996831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3432B-E33D-4699-9625-9A9B35F08A14}"/>
              </a:ext>
            </a:extLst>
          </p:cNvPr>
          <p:cNvSpPr/>
          <p:nvPr/>
        </p:nvSpPr>
        <p:spPr>
          <a:xfrm>
            <a:off x="6858004" y="4184426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7A310C-91E4-4892-84ED-2650660044C3}"/>
              </a:ext>
            </a:extLst>
          </p:cNvPr>
          <p:cNvCxnSpPr/>
          <p:nvPr/>
        </p:nvCxnSpPr>
        <p:spPr>
          <a:xfrm>
            <a:off x="2717674" y="4432531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2516A-1301-4164-975D-5F266FE3A076}"/>
              </a:ext>
            </a:extLst>
          </p:cNvPr>
          <p:cNvCxnSpPr>
            <a:cxnSpLocks/>
          </p:cNvCxnSpPr>
          <p:nvPr/>
        </p:nvCxnSpPr>
        <p:spPr>
          <a:xfrm>
            <a:off x="7079945" y="259966"/>
            <a:ext cx="0" cy="56665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F960F-1C6F-497A-B2AC-86810D70EE15}"/>
              </a:ext>
            </a:extLst>
          </p:cNvPr>
          <p:cNvCxnSpPr>
            <a:cxnSpLocks/>
          </p:cNvCxnSpPr>
          <p:nvPr/>
        </p:nvCxnSpPr>
        <p:spPr>
          <a:xfrm>
            <a:off x="4376598" y="259966"/>
            <a:ext cx="0" cy="56736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E707E-9B4E-49E8-A867-1B7176BCFD16}"/>
              </a:ext>
            </a:extLst>
          </p:cNvPr>
          <p:cNvCxnSpPr/>
          <p:nvPr/>
        </p:nvCxnSpPr>
        <p:spPr>
          <a:xfrm>
            <a:off x="2771493" y="1951546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49E8B6-43EA-4AEC-86A4-30A97ACC4542}"/>
              </a:ext>
            </a:extLst>
          </p:cNvPr>
          <p:cNvSpPr txBox="1"/>
          <p:nvPr/>
        </p:nvSpPr>
        <p:spPr>
          <a:xfrm>
            <a:off x="3640822" y="581357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65755-E219-470E-8A12-0ADB9075CD7C}"/>
              </a:ext>
            </a:extLst>
          </p:cNvPr>
          <p:cNvSpPr txBox="1"/>
          <p:nvPr/>
        </p:nvSpPr>
        <p:spPr>
          <a:xfrm>
            <a:off x="4709211" y="5818069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F9467-0D45-46AF-8857-B41E3187942A}"/>
              </a:ext>
            </a:extLst>
          </p:cNvPr>
          <p:cNvSpPr txBox="1"/>
          <p:nvPr/>
        </p:nvSpPr>
        <p:spPr>
          <a:xfrm>
            <a:off x="7341766" y="5819255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63F56-B1C7-4BC4-B37F-38DF5468E097}"/>
              </a:ext>
            </a:extLst>
          </p:cNvPr>
          <p:cNvSpPr txBox="1"/>
          <p:nvPr/>
        </p:nvSpPr>
        <p:spPr>
          <a:xfrm>
            <a:off x="2556750" y="2440588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050D0-6399-4613-8C3E-6A2A139DA432}"/>
              </a:ext>
            </a:extLst>
          </p:cNvPr>
          <p:cNvSpPr txBox="1"/>
          <p:nvPr/>
        </p:nvSpPr>
        <p:spPr>
          <a:xfrm>
            <a:off x="2516696" y="4904371"/>
            <a:ext cx="5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865DF-C466-4D57-AE49-C68A2BE03BA2}"/>
              </a:ext>
            </a:extLst>
          </p:cNvPr>
          <p:cNvSpPr txBox="1"/>
          <p:nvPr/>
        </p:nvSpPr>
        <p:spPr>
          <a:xfrm>
            <a:off x="2554816" y="102202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7B5477-4032-4CCC-A0A5-337A43C3457B}"/>
              </a:ext>
            </a:extLst>
          </p:cNvPr>
          <p:cNvSpPr/>
          <p:nvPr/>
        </p:nvSpPr>
        <p:spPr>
          <a:xfrm>
            <a:off x="5433260" y="2943364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B42E1F-A58C-45C7-A80B-CDEDEFA99308}"/>
              </a:ext>
            </a:extLst>
          </p:cNvPr>
          <p:cNvSpPr/>
          <p:nvPr/>
        </p:nvSpPr>
        <p:spPr>
          <a:xfrm>
            <a:off x="4154657" y="2927289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EF6E7C-835D-4534-A53C-2219D53610AD}"/>
              </a:ext>
            </a:extLst>
          </p:cNvPr>
          <p:cNvSpPr/>
          <p:nvPr/>
        </p:nvSpPr>
        <p:spPr>
          <a:xfrm>
            <a:off x="6897883" y="1702223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E7412A-939D-48CB-AE8B-DFA1B5EEA592}"/>
              </a:ext>
            </a:extLst>
          </p:cNvPr>
          <p:cNvSpPr/>
          <p:nvPr/>
        </p:nvSpPr>
        <p:spPr>
          <a:xfrm>
            <a:off x="5475995" y="1702223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C8C510-C4EA-423F-8F67-45E75C95EFC5}"/>
              </a:ext>
            </a:extLst>
          </p:cNvPr>
          <p:cNvSpPr/>
          <p:nvPr/>
        </p:nvSpPr>
        <p:spPr>
          <a:xfrm>
            <a:off x="4154657" y="1736151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7B5452-843A-446D-9F3E-39D6E341DCBA}"/>
              </a:ext>
            </a:extLst>
          </p:cNvPr>
          <p:cNvCxnSpPr/>
          <p:nvPr/>
        </p:nvCxnSpPr>
        <p:spPr>
          <a:xfrm>
            <a:off x="2771494" y="3212891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ABD109-53FF-4E7C-A2A6-F6BEA55A499F}"/>
              </a:ext>
            </a:extLst>
          </p:cNvPr>
          <p:cNvCxnSpPr>
            <a:cxnSpLocks/>
          </p:cNvCxnSpPr>
          <p:nvPr/>
        </p:nvCxnSpPr>
        <p:spPr>
          <a:xfrm flipH="1">
            <a:off x="5655201" y="259966"/>
            <a:ext cx="27981" cy="56736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369B57-20AD-4762-8936-EE23C3E79037}"/>
              </a:ext>
            </a:extLst>
          </p:cNvPr>
          <p:cNvSpPr txBox="1"/>
          <p:nvPr/>
        </p:nvSpPr>
        <p:spPr>
          <a:xfrm>
            <a:off x="6066672" y="581357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6DAC7-880F-4B71-BB16-3C4E3DB4F329}"/>
              </a:ext>
            </a:extLst>
          </p:cNvPr>
          <p:cNvSpPr txBox="1"/>
          <p:nvPr/>
        </p:nvSpPr>
        <p:spPr>
          <a:xfrm>
            <a:off x="2554817" y="358452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74443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7E7A2-6388-4410-B89D-09D7694DD6CC}"/>
                  </a:ext>
                </a:extLst>
              </p:cNvPr>
              <p:cNvSpPr txBox="1"/>
              <p:nvPr/>
            </p:nvSpPr>
            <p:spPr>
              <a:xfrm>
                <a:off x="1308683" y="2491530"/>
                <a:ext cx="7709482" cy="572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7E7A2-6388-4410-B89D-09D7694D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83" y="2491530"/>
                <a:ext cx="7709482" cy="572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11</cp:revision>
  <dcterms:created xsi:type="dcterms:W3CDTF">2021-04-01T21:41:07Z</dcterms:created>
  <dcterms:modified xsi:type="dcterms:W3CDTF">2021-04-02T10:59:11Z</dcterms:modified>
</cp:coreProperties>
</file>