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CB93-6420-45C1-B876-F9B51D598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E2191-AB33-41EE-A181-9F9DBADDE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32E6-E06F-4D3F-999B-1DF5A88C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5E349-4BC3-4ACE-812E-CBA8E8F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817A-9BCC-4B94-A278-64142CB3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23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AF0F-57C0-40D5-8D07-DA7E6D09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8E416-ED30-42A3-A4A6-20FE1C5B7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DFDC-E441-4ECE-81F5-122C250C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FF50-046B-44DF-8E7E-EB8995FB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A406-CB0E-4811-9226-624105A0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48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9F0CF-2506-4FA3-853E-266765790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5DB30-8F54-4F24-BC8D-B62C67605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56A3-5997-404A-A09D-7D0876D1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EFB39-0D76-4EA4-8400-06D653F5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2DEC-EBDD-4E02-B2AB-5BF20AC1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61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434A-3DCF-445B-8302-1426D052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E4F5-E970-42C4-BA22-6FA9148B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7E8B-3D7B-453B-82E9-E75B1FDD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0F8A6-625B-418B-9ACC-286CB51E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56B8-CD80-4899-9D04-39885816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33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23E9-6062-424E-9E42-09B3F951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FA999-F480-493F-9FDD-78FEB1B8D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B611C-1728-4257-A42E-F2ECC419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D0169-62C1-4CE6-9040-94C5901B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EF27F-96F3-475B-AE4A-D4F108CA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67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5BB5-5F5E-4273-8611-D858F06D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DAE54-57F3-4E7C-A635-5ECCB6A69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D9AFB-B94D-4F78-9DE7-7C6613866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A284D-A4C9-4A7A-9F1E-1BCF1975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EEEE3-5275-4B65-934E-8206F62F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98C57-8C0B-4C76-9804-A7114EFE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3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1028-BDE4-48B1-A5C2-65B7BA2D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A5177-579D-41CA-ABE8-437AC7441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30984-4286-4942-AB9D-22E842F2A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F960-B282-4FBF-A0D9-F084374D3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145E8-8882-48B3-A981-054BCCCC5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08E73-1F8F-46C0-B9BA-F845B277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24/07/2021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AD4EC-1C40-4CF7-ADB4-FF5E3439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392F0-39B6-40F3-9F2C-1A83A624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17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5BE2-C58B-471D-9836-46957D37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5290E-0201-4ECB-8F33-00660057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24/07/2021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7C8F9-FF82-40BA-B716-DFB37BA6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F0E6E-7275-41A8-937B-F12F5437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E4504-E212-4744-A970-B0CE2D8D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24/07/2021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1B661-305A-42B2-BC12-116E0292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95634-48A2-49A2-A10F-4F52EC6A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2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D034-9791-481B-A74F-0CBB46DE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7F35-148B-4F07-97DA-77B15169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DA4FD-6A73-4897-9B70-5F26FFAFD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6CAF9-F36A-4155-9900-9738E5B1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CECA8-4C92-419D-B577-923B59B4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CF02D-031E-415B-B9CE-F6D21778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52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85E9-2254-4F01-909A-EB7EB1B7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9136E-C74B-420A-970F-0D4D1A0FB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7D0A3-66D0-48D5-8E60-A5B74ED66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4AB05-3B65-4B08-B645-6167B9E0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79C0-5688-4651-9335-8FE2F7340D3C}" type="datetimeFigureOut">
              <a:rPr lang="en-GB" smtClean="0"/>
              <a:t>24/07/2021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7DF8-5DDF-447A-B469-AD0D54A3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6229B-59EF-46E4-8ADD-ED5A08D7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9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ED215-9B44-4AB4-A535-34E67D6E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ACFD-7BB3-4BE0-B45B-A5E2903F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80E8-0444-499E-9FB5-E8AF6A00D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79C0-5688-4651-9335-8FE2F7340D3C}" type="datetimeFigureOut">
              <a:rPr lang="en-GB" smtClean="0"/>
              <a:t>24/07/2021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F94-9F03-4E5E-8FFD-F1010650E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F5EF-2EF8-4334-8CE7-9566677A2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F14FF-00C6-4F98-97FA-DA42AFA3A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8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29DB-0C07-4851-8B16-DBAD3E8C0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43058-7A08-41B7-9065-E6C496626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42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A1AE6D-1B27-441E-858A-EF1CCFD0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57" y="612559"/>
            <a:ext cx="9170633" cy="5171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E69CCF-2354-41E3-A540-038D8CDB82C0}"/>
              </a:ext>
            </a:extLst>
          </p:cNvPr>
          <p:cNvSpPr txBox="1"/>
          <p:nvPr/>
        </p:nvSpPr>
        <p:spPr>
          <a:xfrm>
            <a:off x="7776839" y="1713390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Slicer on </a:t>
            </a:r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805C2B85-3473-4703-AEA9-B9590C0AF806}"/>
              </a:ext>
            </a:extLst>
          </p:cNvPr>
          <p:cNvSpPr/>
          <p:nvPr/>
        </p:nvSpPr>
        <p:spPr>
          <a:xfrm>
            <a:off x="8416031" y="1402672"/>
            <a:ext cx="284086" cy="27520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F28BF-B13B-4826-A1C3-D0CA5A231FAD}"/>
              </a:ext>
            </a:extLst>
          </p:cNvPr>
          <p:cNvSpPr txBox="1"/>
          <p:nvPr/>
        </p:nvSpPr>
        <p:spPr>
          <a:xfrm>
            <a:off x="0" y="0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Card showing earliest</a:t>
            </a:r>
          </a:p>
          <a:p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D79B1-D679-4DC5-AB4E-08902B37E5A7}"/>
              </a:ext>
            </a:extLst>
          </p:cNvPr>
          <p:cNvSpPr txBox="1"/>
          <p:nvPr/>
        </p:nvSpPr>
        <p:spPr>
          <a:xfrm>
            <a:off x="0" y="2905218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Card showing latest</a:t>
            </a:r>
          </a:p>
          <a:p>
            <a:r>
              <a:rPr lang="en-GB" sz="1400" b="1" dirty="0" err="1"/>
              <a:t>MyCalendar</a:t>
            </a:r>
            <a:r>
              <a:rPr lang="en-GB" sz="1400" b="1" dirty="0"/>
              <a:t>[Date]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58929FC-76B4-4C90-8D80-3A88D8C6C128}"/>
              </a:ext>
            </a:extLst>
          </p:cNvPr>
          <p:cNvCxnSpPr>
            <a:cxnSpLocks/>
          </p:cNvCxnSpPr>
          <p:nvPr/>
        </p:nvCxnSpPr>
        <p:spPr>
          <a:xfrm flipV="1">
            <a:off x="954349" y="2095130"/>
            <a:ext cx="3653162" cy="13333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2121D9D-56E1-45D7-AC2A-D66AA2BA3B5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1622394" y="760698"/>
            <a:ext cx="1402672" cy="9277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C937EC-2274-4CE4-BA85-A438D15B2891}"/>
              </a:ext>
            </a:extLst>
          </p:cNvPr>
          <p:cNvSpPr txBox="1"/>
          <p:nvPr/>
        </p:nvSpPr>
        <p:spPr>
          <a:xfrm>
            <a:off x="3697549" y="3198501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Stacked Column Chart visual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92B777-82F0-4E99-BCF1-5422DCC39204}"/>
              </a:ext>
            </a:extLst>
          </p:cNvPr>
          <p:cNvSpPr txBox="1"/>
          <p:nvPr/>
        </p:nvSpPr>
        <p:spPr>
          <a:xfrm>
            <a:off x="378781" y="5923837"/>
            <a:ext cx="371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X-axis</a:t>
            </a:r>
            <a:r>
              <a:rPr lang="en-GB" sz="1400" dirty="0"/>
              <a:t> = </a:t>
            </a:r>
            <a:r>
              <a:rPr lang="en-GB" sz="1400" dirty="0" err="1"/>
              <a:t>MyCalendar</a:t>
            </a:r>
            <a:r>
              <a:rPr lang="en-GB" sz="1400" dirty="0"/>
              <a:t>[Date]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B9EC4-4A29-4859-8F1A-D0799F19F010}"/>
              </a:ext>
            </a:extLst>
          </p:cNvPr>
          <p:cNvSpPr txBox="1"/>
          <p:nvPr/>
        </p:nvSpPr>
        <p:spPr>
          <a:xfrm>
            <a:off x="5351756" y="5923837"/>
            <a:ext cx="448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Values</a:t>
            </a:r>
            <a:r>
              <a:rPr lang="en-GB" sz="1400" dirty="0"/>
              <a:t> = Custom measure </a:t>
            </a:r>
            <a:r>
              <a:rPr lang="en-GB" sz="1400" b="1" dirty="0" err="1"/>
              <a:t>CumulativeSalesInAnyPeriod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19128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2</cp:revision>
  <dcterms:created xsi:type="dcterms:W3CDTF">2021-07-24T15:07:11Z</dcterms:created>
  <dcterms:modified xsi:type="dcterms:W3CDTF">2021-07-24T15:16:08Z</dcterms:modified>
</cp:coreProperties>
</file>