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08CC-3566-4382-8975-6613E4635F48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492E-88FF-4D7C-91C0-01748C3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8-sides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02C9-FF74-5634-CA6E-D7C28F85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A4-3E2F-5169-CF85-4C3CB808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DB13D-776A-0EA5-2A71-94B021D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23D4-C26D-207A-DE70-8BB8CFBD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F86F-9E24-6B73-18E9-DB28D2E4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567E-4A20-16CA-0E2E-D5D64A0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AF02-4A4C-603C-3832-59950D5F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89C8-F176-AD1F-A5A2-8C625E3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DF60-5EDD-6073-DA84-E0841B0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E713-86D2-F1F9-6AB1-D2CE7A60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5A3A2-40AB-9258-14BF-2ADEEDB81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54D5B-9955-12EB-5333-79546497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DD6A-31C4-BD05-6D8D-8F3EB0D7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BCD-AC07-2CEC-F8E9-DEF14BDA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B9B1-F529-9F78-4F5A-F59B493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A4C3-8902-233F-5042-DA4D0137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C49B-67F7-5A9F-53B8-F624680C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40CB-51B4-88AC-2D1F-43A9E531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643B-1D44-EF9D-565D-982E3619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F420-826E-678B-EA6B-DA880D14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AA8-6053-D6ED-E99A-50EEFC7B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8865-F5FE-7979-5EC3-C19E976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F240-526D-238D-3A92-A3AD65EB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B2C4-68BD-31FD-681E-00B7C5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2B21-F8FD-943F-7423-F9D178F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8B47-5851-66CA-B2AA-2A672D8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3E57-D60B-C0B6-4433-880A3700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D5A6-7ED4-B477-DC5F-C6884F0C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352-1971-D971-C195-E215D617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0BBB1-A878-8DAE-8C7A-A2181FF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B1D8-C466-588E-FBC2-AB3683D5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1178-8575-3B3D-1B5B-5D9099E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F6B4-0EA8-93AE-8988-89258B10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E8F0-0E75-887F-E0B2-F1F7DF3B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047A6-9B29-18B8-A5B6-0FE2677B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E5289-A1CD-26B9-12FC-45AE4945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9E7B1-CFDC-15CB-E4E5-6FF80E6D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C9628-5A55-4E94-8A14-BA092512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EFF0E-60F4-73C6-89EB-03EB0A9D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0D0D-303B-2029-0682-BE4CBB61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BFD27-5B18-2F14-8F19-FC9598BF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B368C-7634-49C2-55F1-687DB05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B2AC5-62E5-757F-38D1-318700D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EFC0-86C5-8653-C52F-7598A19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67B5-46B8-D531-F4E4-C6237CE0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45856-287C-DA18-9090-05FC14E0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5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F1A5-5EB4-FB2D-7530-298351BA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B3C5-1802-6911-CC7A-B8678BE6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5738-74ED-F843-A80E-09E6804A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E87E-198A-CF17-06F0-9CA665F1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0D0A-6995-4AE2-E5F9-EDE69638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E3E1-0E08-23EC-3987-55D8471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0C0-17EE-018A-9E52-42E28AC7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9593E-0735-A5C5-8EFD-0F015A00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1EB1-093B-F209-0E2C-0599BEAA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9225-C0A7-9F99-46ED-FC5F2193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AE6D-657D-B3C4-B2DE-31F5B41C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0B65-D425-F148-BB67-7652304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4062-1DBE-4FF6-BF40-01D274DF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C569-BD92-03C3-D492-EF4B5F5B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8B0E-32EA-AF59-2C8C-75935F938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8C7D-8B6B-48E6-AEC3-763B97EC52A2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990E-5F94-82F2-EA71-E574C6717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250C-1239-0DF5-CC69-5D06A227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7882-E059-D54B-15D6-B681E571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A-A4F0-3765-9919-0D285A8D7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F535F7-87B7-4295-BEB7-CB8F9343B3A6}"/>
              </a:ext>
            </a:extLst>
          </p:cNvPr>
          <p:cNvSpPr/>
          <p:nvPr/>
        </p:nvSpPr>
        <p:spPr>
          <a:xfrm>
            <a:off x="2463282" y="1268962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04DD4-3BCB-8399-B882-BD0E0BFFD40C}"/>
              </a:ext>
            </a:extLst>
          </p:cNvPr>
          <p:cNvSpPr/>
          <p:nvPr/>
        </p:nvSpPr>
        <p:spPr>
          <a:xfrm>
            <a:off x="2850204" y="1731523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7732448" y="1421362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8119370" y="1883923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7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E9126-B0FF-956E-877E-1F45DB3A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98" y="1940701"/>
            <a:ext cx="3127804" cy="29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19CA2-E000-BC07-5EB0-BF3CA6E8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82" y="1809554"/>
            <a:ext cx="3292813" cy="3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5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A49D5-1651-67A8-58CE-0BD2938A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85" y="1735492"/>
            <a:ext cx="3228830" cy="3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9</cp:revision>
  <dcterms:created xsi:type="dcterms:W3CDTF">2022-09-14T06:55:06Z</dcterms:created>
  <dcterms:modified xsi:type="dcterms:W3CDTF">2022-09-14T21:29:30Z</dcterms:modified>
</cp:coreProperties>
</file>