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EF05-0FAA-4266-808A-A2B73A668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C0CF-C6E4-486B-8031-299D6E46F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6218-E4CE-49A3-B3F3-6861AC90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633B-BDDE-4C1C-8079-BBC8A12B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AAFA-49F7-4E54-A61E-E41626EF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6343-8D72-413D-BFF5-092F11EA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659F4-BDFE-43A7-846F-1E1A591A3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EBF1-9E3D-41AB-A50D-42B54167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F98E-8B53-41E5-922F-9971AE11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AEC65-A1B2-458D-B336-41440C41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7A512-FA67-48FF-8425-404A5C8DE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232ED-6C8B-48FE-A528-BE1625B1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FF33-9609-4885-80EE-A397832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EC26-A4A3-4208-B570-5B961F61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40D6-992F-4342-9CAD-84BEA773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8574-1F87-471E-BF3F-397B31D0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96BD-8609-4274-9D4B-A40AC89B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4F12-816D-41A1-95D6-C6731DE0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2392-1C9A-4ADB-9A4B-3E198D62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DBB2-730F-47EA-BE2C-7BDDAB7F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44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348C-0EC4-42EF-BADD-0527FE5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CA26D-05EF-48CF-AD45-E6AE962F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DD92-CB63-49CA-BCEF-DAA934F8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DD58-D825-4B32-A64E-ACA3A3BD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DD09-DFC8-4237-BA16-1251B306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8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185-80AC-4370-A779-81638644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E95A-0909-475D-9420-C2B0F28C6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40FFF-6FAB-473D-AEEF-D046C9BB9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895F7-6A57-4685-A725-D666AB94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70E6E-6102-4A94-BAFD-7646C560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18B7-3B52-48F9-BC40-B378B568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9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FA9A-0DBF-4BED-80DC-A8AA0DC4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83A2-891D-4606-BA1B-AD02D4704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DD400-9843-494F-8DC0-77249553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F8BA7-CA6F-42CA-8A1F-7D95F0FCA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CBFF8-A3B0-4869-8336-1EDAB20E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C74D3-A3AE-4577-B409-D6387A36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3820B-DD0B-442A-A3F3-330A3BBF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D7BB2-6D7A-400C-809C-87F4B080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13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9601-E46F-43B9-BAD4-07746031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99FB7-D00A-45BF-BB68-3B977AFB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DA422-FE51-4594-B0ED-30FCD906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BEDD-993E-4F4C-BE80-41A1B4ED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9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40507-B92E-4714-885A-F7F5ADF1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03D10-9D80-4538-963E-346C50AA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3327E-1B28-48B5-888F-F40CCD54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30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1068-8BCE-4DB2-8DD4-D8206493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C86E-58D3-4C2F-B639-03FF663D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7A958-B422-4208-BD71-0933B247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46C9-305B-4ACD-9A62-10E42F72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D967-B5A4-4248-99B7-AE5DC6A0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19F38-B8EF-4796-BAA9-94826EFA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5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F711-914C-483C-A7F2-8F9488DA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99C99-F528-4707-8629-D873D1B98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A55CB-5E49-4AC2-94FC-5B598BA3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6164-A700-4CDD-9B10-C498959B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31E08-8975-4368-8589-9BD44A72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E7B3-0F03-4FD6-B5D6-2C674A5F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6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3A9D9-5119-4CBE-908A-462F51DF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4674-2B98-4346-91B0-3CCEC183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0725-62B3-4395-8EE7-3E662588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66B0-0D3B-4809-9D9D-FD24D33B71E6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A3A6-4A05-48DA-B699-CE259D293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491D-9C33-4BC6-9629-667759A0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4AD1-C236-4BFC-9577-EAC4234A9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32A25-1363-492F-8E7C-B88DE377D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ED72532-D827-47A7-8A92-44551C3F0790}"/>
              </a:ext>
            </a:extLst>
          </p:cNvPr>
          <p:cNvSpPr/>
          <p:nvPr/>
        </p:nvSpPr>
        <p:spPr>
          <a:xfrm>
            <a:off x="275160" y="1258348"/>
            <a:ext cx="1697931" cy="4781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E15A377-4AD3-4F09-91D2-7B6176EB35BA}"/>
              </a:ext>
            </a:extLst>
          </p:cNvPr>
          <p:cNvSpPr/>
          <p:nvPr/>
        </p:nvSpPr>
        <p:spPr>
          <a:xfrm>
            <a:off x="3205992" y="1308682"/>
            <a:ext cx="3162648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Azure Core Functions Tools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9D0770E-ABFF-4AC3-AE91-11C603F77F9E}"/>
              </a:ext>
            </a:extLst>
          </p:cNvPr>
          <p:cNvSpPr/>
          <p:nvPr/>
        </p:nvSpPr>
        <p:spPr>
          <a:xfrm>
            <a:off x="7575258" y="1308682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VS Code </a:t>
            </a:r>
            <a:r>
              <a:rPr lang="en-GB" b="1" dirty="0"/>
              <a:t>Azure Function Extensions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8B9172B-7A89-4566-B5D1-586F28BC45D1}"/>
              </a:ext>
            </a:extLst>
          </p:cNvPr>
          <p:cNvSpPr/>
          <p:nvPr/>
        </p:nvSpPr>
        <p:spPr>
          <a:xfrm>
            <a:off x="7575258" y="2455178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VS Code </a:t>
            </a:r>
            <a:r>
              <a:rPr lang="en-GB" dirty="0"/>
              <a:t>- Create a skeletal Azure Function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1DD0B25-10FA-451B-AC0C-C59E895C7E49}"/>
              </a:ext>
            </a:extLst>
          </p:cNvPr>
          <p:cNvSpPr/>
          <p:nvPr/>
        </p:nvSpPr>
        <p:spPr>
          <a:xfrm>
            <a:off x="3205991" y="2455176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VS Code</a:t>
            </a:r>
            <a:r>
              <a:rPr lang="en-GB" dirty="0"/>
              <a:t> – Add a HTTP trigger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8C37D14-B235-4F2A-979A-CDA1CD9DD062}"/>
              </a:ext>
            </a:extLst>
          </p:cNvPr>
          <p:cNvSpPr/>
          <p:nvPr/>
        </p:nvSpPr>
        <p:spPr>
          <a:xfrm>
            <a:off x="3205990" y="3665985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local debugging, F5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2A5F819-90F1-4942-9C02-2829D205FAFC}"/>
              </a:ext>
            </a:extLst>
          </p:cNvPr>
          <p:cNvSpPr/>
          <p:nvPr/>
        </p:nvSpPr>
        <p:spPr>
          <a:xfrm>
            <a:off x="7575258" y="3621247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resource group, app plan and app via </a:t>
            </a:r>
            <a:r>
              <a:rPr lang="en-GB" b="1" dirty="0"/>
              <a:t>PowerShell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833143E-8431-4D5E-81FA-F6030DE5D7D5}"/>
              </a:ext>
            </a:extLst>
          </p:cNvPr>
          <p:cNvSpPr/>
          <p:nvPr/>
        </p:nvSpPr>
        <p:spPr>
          <a:xfrm>
            <a:off x="7575258" y="4907558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function app to Azure using </a:t>
            </a:r>
            <a:r>
              <a:rPr lang="en-GB" b="1" dirty="0"/>
              <a:t>Core Tools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C6F49E80-7036-430B-AAF3-8587A911B2E9}"/>
              </a:ext>
            </a:extLst>
          </p:cNvPr>
          <p:cNvSpPr/>
          <p:nvPr/>
        </p:nvSpPr>
        <p:spPr>
          <a:xfrm>
            <a:off x="4825065" y="4907558"/>
            <a:ext cx="1543574" cy="4781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FFE091-F6DC-4973-B9F2-A9C9CA2E54E7}"/>
              </a:ext>
            </a:extLst>
          </p:cNvPr>
          <p:cNvSpPr/>
          <p:nvPr/>
        </p:nvSpPr>
        <p:spPr>
          <a:xfrm>
            <a:off x="2179742" y="1359016"/>
            <a:ext cx="629174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AD82AD-416E-4303-BC5C-52FE247F1AF2}"/>
              </a:ext>
            </a:extLst>
          </p:cNvPr>
          <p:cNvSpPr/>
          <p:nvPr/>
        </p:nvSpPr>
        <p:spPr>
          <a:xfrm>
            <a:off x="6614711" y="1333848"/>
            <a:ext cx="629174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9F6067-36DB-4538-9C56-0151AECC3862}"/>
              </a:ext>
            </a:extLst>
          </p:cNvPr>
          <p:cNvSpPr/>
          <p:nvPr/>
        </p:nvSpPr>
        <p:spPr>
          <a:xfrm rot="5400000">
            <a:off x="8917495" y="1907097"/>
            <a:ext cx="478172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380C00-5386-4A97-BA66-7C3C5F74F127}"/>
              </a:ext>
            </a:extLst>
          </p:cNvPr>
          <p:cNvSpPr/>
          <p:nvPr/>
        </p:nvSpPr>
        <p:spPr>
          <a:xfrm rot="10800000">
            <a:off x="6614711" y="2480343"/>
            <a:ext cx="684408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CAB04CF-BF78-4682-8A56-67945F7BE3C5}"/>
              </a:ext>
            </a:extLst>
          </p:cNvPr>
          <p:cNvSpPr/>
          <p:nvPr/>
        </p:nvSpPr>
        <p:spPr>
          <a:xfrm>
            <a:off x="6652467" y="3710727"/>
            <a:ext cx="629174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68A3909-87F4-4A7C-A601-4D790A6586E9}"/>
              </a:ext>
            </a:extLst>
          </p:cNvPr>
          <p:cNvSpPr/>
          <p:nvPr/>
        </p:nvSpPr>
        <p:spPr>
          <a:xfrm rot="5400000">
            <a:off x="4548227" y="3148665"/>
            <a:ext cx="478172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21984C-E67E-4C9E-A4BC-3DAEA81A0762}"/>
              </a:ext>
            </a:extLst>
          </p:cNvPr>
          <p:cNvSpPr/>
          <p:nvPr/>
        </p:nvSpPr>
        <p:spPr>
          <a:xfrm rot="5400000">
            <a:off x="8917494" y="4289570"/>
            <a:ext cx="478172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9E54542-9069-4CF0-8BD7-91776066F98C}"/>
              </a:ext>
            </a:extLst>
          </p:cNvPr>
          <p:cNvSpPr/>
          <p:nvPr/>
        </p:nvSpPr>
        <p:spPr>
          <a:xfrm rot="10800000">
            <a:off x="6559477" y="4907558"/>
            <a:ext cx="684408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6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989AE-BB81-4B1D-AAB3-4EDE7CB4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05" y="532206"/>
            <a:ext cx="4495800" cy="5781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35718-BCDA-4467-AC7D-D0E3DF79B567}"/>
              </a:ext>
            </a:extLst>
          </p:cNvPr>
          <p:cNvSpPr txBox="1"/>
          <p:nvPr/>
        </p:nvSpPr>
        <p:spPr>
          <a:xfrm>
            <a:off x="301841" y="2805344"/>
            <a:ext cx="2121763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Http end points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0C5DEA-0E64-4B36-9CD6-B67B025DFFF8}"/>
              </a:ext>
            </a:extLst>
          </p:cNvPr>
          <p:cNvCxnSpPr>
            <a:stCxn id="4" idx="3"/>
          </p:cNvCxnSpPr>
          <p:nvPr/>
        </p:nvCxnSpPr>
        <p:spPr>
          <a:xfrm flipV="1">
            <a:off x="2423604" y="2015231"/>
            <a:ext cx="1553592" cy="97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634702-F709-45DC-BABF-7B7AC131B379}"/>
              </a:ext>
            </a:extLst>
          </p:cNvPr>
          <p:cNvSpPr/>
          <p:nvPr/>
        </p:nvSpPr>
        <p:spPr>
          <a:xfrm>
            <a:off x="4025653" y="1830565"/>
            <a:ext cx="1376039" cy="3000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E219A-6B42-467E-96B6-63A7FF43E52D}"/>
              </a:ext>
            </a:extLst>
          </p:cNvPr>
          <p:cNvSpPr/>
          <p:nvPr/>
        </p:nvSpPr>
        <p:spPr>
          <a:xfrm>
            <a:off x="4025652" y="3122968"/>
            <a:ext cx="1376039" cy="3000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BFC282-6257-454D-B0A1-EAF49367FA8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423604" y="2990010"/>
            <a:ext cx="1602048" cy="28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EA04B5-256A-4D06-AA24-9BE901DE4B3A}"/>
              </a:ext>
            </a:extLst>
          </p:cNvPr>
          <p:cNvSpPr txBox="1"/>
          <p:nvPr/>
        </p:nvSpPr>
        <p:spPr>
          <a:xfrm>
            <a:off x="9101092" y="2620678"/>
            <a:ext cx="212176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Behaviour of the end point (get, post, etc. security)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7B5AA-8FDC-4499-8D16-6E8C3ADDA422}"/>
              </a:ext>
            </a:extLst>
          </p:cNvPr>
          <p:cNvSpPr/>
          <p:nvPr/>
        </p:nvSpPr>
        <p:spPr>
          <a:xfrm>
            <a:off x="4545367" y="2606375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58B66A-AB57-4D29-9168-C5BE911CA9F0}"/>
              </a:ext>
            </a:extLst>
          </p:cNvPr>
          <p:cNvSpPr/>
          <p:nvPr/>
        </p:nvSpPr>
        <p:spPr>
          <a:xfrm>
            <a:off x="4545366" y="3898778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12325-D7E2-41D0-98CA-D9CE344D9D7F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>
            <a:off x="5921405" y="3082343"/>
            <a:ext cx="3179687" cy="96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391A77-87A2-4D7C-B522-075FE51329D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5921406" y="2756413"/>
            <a:ext cx="3179686" cy="3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6F2716-AF63-49F8-AA76-4E400AAED4E9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2291919" y="4568386"/>
            <a:ext cx="1733732" cy="48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FDE8D-5BAE-4AFD-8F0A-BD8D5EBE8565}"/>
              </a:ext>
            </a:extLst>
          </p:cNvPr>
          <p:cNvSpPr/>
          <p:nvPr/>
        </p:nvSpPr>
        <p:spPr>
          <a:xfrm>
            <a:off x="4025651" y="4418348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CAAB91-A92A-437E-BE95-AF3763A5D4D1}"/>
              </a:ext>
            </a:extLst>
          </p:cNvPr>
          <p:cNvSpPr/>
          <p:nvPr/>
        </p:nvSpPr>
        <p:spPr>
          <a:xfrm>
            <a:off x="11755515" y="0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42DE5-BA75-47EE-A823-DF99CF86A92B}"/>
              </a:ext>
            </a:extLst>
          </p:cNvPr>
          <p:cNvSpPr txBox="1"/>
          <p:nvPr/>
        </p:nvSpPr>
        <p:spPr>
          <a:xfrm>
            <a:off x="170156" y="4868320"/>
            <a:ext cx="2121763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Re-usable classes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F29C0E-B397-459B-AAE7-F4309060B8D6}"/>
              </a:ext>
            </a:extLst>
          </p:cNvPr>
          <p:cNvSpPr/>
          <p:nvPr/>
        </p:nvSpPr>
        <p:spPr>
          <a:xfrm>
            <a:off x="4034525" y="4752368"/>
            <a:ext cx="1376039" cy="22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4BDCAE-E39A-4301-9D72-9FCDA9DD1915}"/>
              </a:ext>
            </a:extLst>
          </p:cNvPr>
          <p:cNvCxnSpPr>
            <a:cxnSpLocks/>
          </p:cNvCxnSpPr>
          <p:nvPr/>
        </p:nvCxnSpPr>
        <p:spPr>
          <a:xfrm flipV="1">
            <a:off x="2291919" y="4933667"/>
            <a:ext cx="1733732" cy="48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F77E6A-60B0-46D1-AEB1-A15F641A3E3F}"/>
              </a:ext>
            </a:extLst>
          </p:cNvPr>
          <p:cNvSpPr txBox="1"/>
          <p:nvPr/>
        </p:nvSpPr>
        <p:spPr>
          <a:xfrm>
            <a:off x="170155" y="5352920"/>
            <a:ext cx="2121763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Unit tests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CF10CD-BC9A-4C81-AF8C-034BEFBC410B}"/>
              </a:ext>
            </a:extLst>
          </p:cNvPr>
          <p:cNvSpPr/>
          <p:nvPr/>
        </p:nvSpPr>
        <p:spPr>
          <a:xfrm>
            <a:off x="3977196" y="5447814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BF4EE-549F-4D62-8BC0-689044A2D3D3}"/>
              </a:ext>
            </a:extLst>
          </p:cNvPr>
          <p:cNvSpPr txBox="1"/>
          <p:nvPr/>
        </p:nvSpPr>
        <p:spPr>
          <a:xfrm>
            <a:off x="9101092" y="4626020"/>
            <a:ext cx="2121763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Runtime config, logging, etc.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C8DA2-42AF-43CF-8E21-CE5414288E17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353235" y="4949186"/>
            <a:ext cx="3747857" cy="6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67AC92-3510-43B6-BAFD-FCFB94D2929B}"/>
              </a:ext>
            </a:extLst>
          </p:cNvPr>
          <p:cNvSpPr/>
          <p:nvPr/>
        </p:nvSpPr>
        <p:spPr>
          <a:xfrm>
            <a:off x="3977196" y="5999847"/>
            <a:ext cx="149144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4915FF-6483-4D5A-8F75-DECBADE463C4}"/>
              </a:ext>
            </a:extLst>
          </p:cNvPr>
          <p:cNvCxnSpPr>
            <a:cxnSpLocks/>
          </p:cNvCxnSpPr>
          <p:nvPr/>
        </p:nvCxnSpPr>
        <p:spPr>
          <a:xfrm flipH="1">
            <a:off x="5353235" y="5525222"/>
            <a:ext cx="3747857" cy="6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9FC28A-C87B-47E7-B639-8928E4C86D42}"/>
              </a:ext>
            </a:extLst>
          </p:cNvPr>
          <p:cNvSpPr txBox="1"/>
          <p:nvPr/>
        </p:nvSpPr>
        <p:spPr>
          <a:xfrm>
            <a:off x="9101092" y="5331872"/>
            <a:ext cx="2121763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Python </a:t>
            </a:r>
            <a:r>
              <a:rPr lang="en-GB" dirty="0" err="1"/>
              <a:t>venv</a:t>
            </a:r>
            <a:r>
              <a:rPr lang="en-GB" dirty="0"/>
              <a:t> PIP modules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2A12A3-7FA5-4B18-8164-7488C3954C28}"/>
              </a:ext>
            </a:extLst>
          </p:cNvPr>
          <p:cNvCxnSpPr>
            <a:cxnSpLocks/>
          </p:cNvCxnSpPr>
          <p:nvPr/>
        </p:nvCxnSpPr>
        <p:spPr>
          <a:xfrm flipV="1">
            <a:off x="2387544" y="5894628"/>
            <a:ext cx="1733732" cy="48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DACE77-28D2-496B-9FEA-DBB68C3202DC}"/>
              </a:ext>
            </a:extLst>
          </p:cNvPr>
          <p:cNvSpPr txBox="1"/>
          <p:nvPr/>
        </p:nvSpPr>
        <p:spPr>
          <a:xfrm>
            <a:off x="170155" y="5871218"/>
            <a:ext cx="2653405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Environment variables used during local debugging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BE63FE-1B8F-4721-8ABB-55B43D032B02}"/>
              </a:ext>
            </a:extLst>
          </p:cNvPr>
          <p:cNvSpPr/>
          <p:nvPr/>
        </p:nvSpPr>
        <p:spPr>
          <a:xfrm>
            <a:off x="4027126" y="5020182"/>
            <a:ext cx="1376039" cy="22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BD88FE-68C8-413E-82A2-88D0D7917205}"/>
              </a:ext>
            </a:extLst>
          </p:cNvPr>
          <p:cNvCxnSpPr>
            <a:cxnSpLocks/>
          </p:cNvCxnSpPr>
          <p:nvPr/>
        </p:nvCxnSpPr>
        <p:spPr>
          <a:xfrm flipH="1">
            <a:off x="5353235" y="4409382"/>
            <a:ext cx="3747857" cy="6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C104504-A35F-4082-98C6-E44ADE9CC1EA}"/>
              </a:ext>
            </a:extLst>
          </p:cNvPr>
          <p:cNvSpPr txBox="1"/>
          <p:nvPr/>
        </p:nvSpPr>
        <p:spPr>
          <a:xfrm>
            <a:off x="9131802" y="3871370"/>
            <a:ext cx="2364781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Folders ignored during Azure publishing</a:t>
            </a:r>
          </a:p>
        </p:txBody>
      </p:sp>
    </p:spTree>
    <p:extLst>
      <p:ext uri="{BB962C8B-B14F-4D97-AF65-F5344CB8AC3E}">
        <p14:creationId xmlns:p14="http://schemas.microsoft.com/office/powerpoint/2010/main" val="31997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306102E-E2A5-4D32-B785-BFE8827BAE48}"/>
              </a:ext>
            </a:extLst>
          </p:cNvPr>
          <p:cNvSpPr/>
          <p:nvPr/>
        </p:nvSpPr>
        <p:spPr>
          <a:xfrm>
            <a:off x="275160" y="1258348"/>
            <a:ext cx="1697931" cy="4781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18249952-AF65-4C13-A57A-43FD389FA89B}"/>
              </a:ext>
            </a:extLst>
          </p:cNvPr>
          <p:cNvSpPr/>
          <p:nvPr/>
        </p:nvSpPr>
        <p:spPr>
          <a:xfrm>
            <a:off x="3205992" y="1308682"/>
            <a:ext cx="3162648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new resource group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2B91651-127C-4D53-AC16-AB9D78235617}"/>
              </a:ext>
            </a:extLst>
          </p:cNvPr>
          <p:cNvSpPr/>
          <p:nvPr/>
        </p:nvSpPr>
        <p:spPr>
          <a:xfrm>
            <a:off x="7575258" y="1308682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new Function App Plan</a:t>
            </a:r>
            <a:endParaRPr lang="en-GB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AD91150-39D4-4362-83A6-53D8B768101A}"/>
              </a:ext>
            </a:extLst>
          </p:cNvPr>
          <p:cNvSpPr/>
          <p:nvPr/>
        </p:nvSpPr>
        <p:spPr>
          <a:xfrm>
            <a:off x="7575258" y="2455178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new Function App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CB73F1C-B8B8-4EC0-B772-B37DD2299B38}"/>
              </a:ext>
            </a:extLst>
          </p:cNvPr>
          <p:cNvSpPr/>
          <p:nvPr/>
        </p:nvSpPr>
        <p:spPr>
          <a:xfrm>
            <a:off x="3205991" y="2455176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source files to function app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FF01E83-C9D4-446A-AADF-10FF7746395E}"/>
              </a:ext>
            </a:extLst>
          </p:cNvPr>
          <p:cNvSpPr/>
          <p:nvPr/>
        </p:nvSpPr>
        <p:spPr>
          <a:xfrm>
            <a:off x="3205990" y="3665985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Configure App settings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8AB288-6F0A-46DE-BA08-AC6D031965B3}"/>
              </a:ext>
            </a:extLst>
          </p:cNvPr>
          <p:cNvSpPr/>
          <p:nvPr/>
        </p:nvSpPr>
        <p:spPr>
          <a:xfrm>
            <a:off x="2179742" y="1359016"/>
            <a:ext cx="629174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7529F-A358-415F-9434-C8B9001E32A1}"/>
              </a:ext>
            </a:extLst>
          </p:cNvPr>
          <p:cNvSpPr/>
          <p:nvPr/>
        </p:nvSpPr>
        <p:spPr>
          <a:xfrm>
            <a:off x="6614711" y="1333848"/>
            <a:ext cx="629174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55E12C-5E27-4CFD-85F5-3E1E648262FB}"/>
              </a:ext>
            </a:extLst>
          </p:cNvPr>
          <p:cNvSpPr/>
          <p:nvPr/>
        </p:nvSpPr>
        <p:spPr>
          <a:xfrm rot="5400000">
            <a:off x="8917495" y="1907097"/>
            <a:ext cx="478172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E96CB3C-7325-42BD-B02B-2242A9D19667}"/>
              </a:ext>
            </a:extLst>
          </p:cNvPr>
          <p:cNvSpPr/>
          <p:nvPr/>
        </p:nvSpPr>
        <p:spPr>
          <a:xfrm rot="10800000">
            <a:off x="6614711" y="2480343"/>
            <a:ext cx="684408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40B479-9ED6-457E-A5ED-D9F81411D8E9}"/>
              </a:ext>
            </a:extLst>
          </p:cNvPr>
          <p:cNvSpPr/>
          <p:nvPr/>
        </p:nvSpPr>
        <p:spPr>
          <a:xfrm>
            <a:off x="6669945" y="3710727"/>
            <a:ext cx="629174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5FD0CD9-BE07-4B6C-9E9A-1922B3D667D1}"/>
              </a:ext>
            </a:extLst>
          </p:cNvPr>
          <p:cNvSpPr/>
          <p:nvPr/>
        </p:nvSpPr>
        <p:spPr>
          <a:xfrm rot="5400000">
            <a:off x="4548227" y="3148665"/>
            <a:ext cx="478172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51E35AE9-EC8D-430D-A3EE-D2F2983A25E2}"/>
              </a:ext>
            </a:extLst>
          </p:cNvPr>
          <p:cNvSpPr/>
          <p:nvPr/>
        </p:nvSpPr>
        <p:spPr>
          <a:xfrm>
            <a:off x="8307615" y="3660393"/>
            <a:ext cx="1697931" cy="4781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68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72650-3FC7-4D9E-8F2A-14DF3EAB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04" y="1464065"/>
            <a:ext cx="9406854" cy="27941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FE3F08-07F9-4413-BBC3-94E55A158CC3}"/>
              </a:ext>
            </a:extLst>
          </p:cNvPr>
          <p:cNvSpPr/>
          <p:nvPr/>
        </p:nvSpPr>
        <p:spPr>
          <a:xfrm>
            <a:off x="1291904" y="1619075"/>
            <a:ext cx="1384183" cy="327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62626-4794-4012-A956-C6D527F4A512}"/>
              </a:ext>
            </a:extLst>
          </p:cNvPr>
          <p:cNvSpPr/>
          <p:nvPr/>
        </p:nvSpPr>
        <p:spPr>
          <a:xfrm>
            <a:off x="2801922" y="3690389"/>
            <a:ext cx="4815282" cy="109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43033-F040-4C39-ACA2-680689CB6ABE}"/>
              </a:ext>
            </a:extLst>
          </p:cNvPr>
          <p:cNvSpPr/>
          <p:nvPr/>
        </p:nvSpPr>
        <p:spPr>
          <a:xfrm>
            <a:off x="2794931" y="3826778"/>
            <a:ext cx="4815282" cy="109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87DA4-0948-4287-8979-3F21567D04D5}"/>
              </a:ext>
            </a:extLst>
          </p:cNvPr>
          <p:cNvSpPr/>
          <p:nvPr/>
        </p:nvSpPr>
        <p:spPr>
          <a:xfrm>
            <a:off x="2796329" y="3987567"/>
            <a:ext cx="4820875" cy="109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9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121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31</cp:revision>
  <dcterms:created xsi:type="dcterms:W3CDTF">2022-04-12T20:20:03Z</dcterms:created>
  <dcterms:modified xsi:type="dcterms:W3CDTF">2022-04-15T12:37:35Z</dcterms:modified>
</cp:coreProperties>
</file>