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F693-5BD9-9922-6A4F-9A6084FB5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3062D-1234-7A0E-D893-E2B7F5371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485B7-704D-6A16-F0F2-98618A95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8741-4407-4301-B2AF-F313D33CD64B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396DB-3305-B68E-18FD-EE2C7C6B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9DB5B-9C15-BF25-AB0F-0D7E98C0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3B8-3BA7-4793-B4A3-53213B0B7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39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39FF-F331-318E-EAD3-1A610142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8C061-10DA-DDEC-960F-486172BF0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E1CB6-2734-3D84-8901-0D277484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8741-4407-4301-B2AF-F313D33CD64B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1D3C1-36E5-E723-B363-D5B14618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EC732-E16F-D3B7-C332-FECC46AE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3B8-3BA7-4793-B4A3-53213B0B7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60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6C29F-93E6-6D7F-1C44-0AC9F42A4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A9A47-E1D8-C45D-C919-C78BC175B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1B885-9D32-DA50-21B7-5EAC30C5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8741-4407-4301-B2AF-F313D33CD64B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CA29F-12A6-96F9-79D3-4D81C6F3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F9831-E933-31AC-1903-BBE9D64D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3B8-3BA7-4793-B4A3-53213B0B7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45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B21B-2432-C058-AD31-240DFA6C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BA4A5-2ED5-39F6-C38B-844C102AD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7DBCE-B937-03F3-5BAD-FE098DEF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8741-4407-4301-B2AF-F313D33CD64B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FACD0-9135-F04D-AE52-226D5F37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C0FC4-9A55-E555-2926-45BE3C87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3B8-3BA7-4793-B4A3-53213B0B7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13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2B38-8A74-38C0-8B81-78BDF6938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A7586-A065-481E-6635-C2A1BF93B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EA026-BB85-5DE9-B532-003188A2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8741-4407-4301-B2AF-F313D33CD64B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CEFA5-97E2-7D35-F6C7-FA58268A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6BC76-7E05-4CF0-7FFF-1287A5D4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3B8-3BA7-4793-B4A3-53213B0B7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4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16A9-A07F-50B1-90E6-22E9FF0AA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B3BFC-DF07-201A-7823-794A83CD7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14BA0-3624-F704-D345-F04036D1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1364B-C9DD-CB3D-6936-EA08CF86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8741-4407-4301-B2AF-F313D33CD64B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7BA42-939A-88C5-5FC4-A4DB1F75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D0EE8-66A4-E120-99BD-EF44CD8F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3B8-3BA7-4793-B4A3-53213B0B7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95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4561-8F7B-3854-64E9-8081D43B2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789AA-CBFD-DFDB-6346-817CEB996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EB9FB-A466-7EBE-1052-4F642AACB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E8018-6DDD-79E3-4770-4B2AB7AF9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284A8-1D50-CC61-ECDC-878244DC1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75804-B729-A639-2438-32A6E3EA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8741-4407-4301-B2AF-F313D33CD64B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3648B-9827-5032-D1D0-290C8F5E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CAD11-C2E9-7C28-026A-51AEEDE8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3B8-3BA7-4793-B4A3-53213B0B7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03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343B-A90A-A096-C1B6-6BC87CCA6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620A3-BDBD-2836-E492-42B807DB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8741-4407-4301-B2AF-F313D33CD64B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3D78-D2F0-0EFA-BDEB-51621EF5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2FCC6-8F81-6AF1-6236-153AC722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3B8-3BA7-4793-B4A3-53213B0B7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47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5136B-C85E-2822-4BC9-A18A8E00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8741-4407-4301-B2AF-F313D33CD64B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579ED-F429-4DC5-041C-67F82F50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2C779-B551-9282-D1EB-EC7019A2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3B8-3BA7-4793-B4A3-53213B0B7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10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7114-7C76-C08A-8D2A-57EFFC64D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21C6-CA41-4C60-84FE-0AD164723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9F794-B5D1-4095-F330-D26E90CAC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83AFF-4470-6A47-0710-05447340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8741-4407-4301-B2AF-F313D33CD64B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64F04-7645-A6A6-C564-B218390B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16FE3-9FE4-3D0A-CB11-D0EC5BAD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3B8-3BA7-4793-B4A3-53213B0B7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48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39CB-3BD3-6AFB-AA20-F61A8C47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73AF90-3FD0-F98A-634E-0F97FEAB1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78649-511E-A7A4-952C-3664831D1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DBC5B-7E78-F9EA-DB0D-58ACD70A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8741-4407-4301-B2AF-F313D33CD64B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D6273-BC42-C6A0-FAD3-6C54B9FF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5CBEF-2482-253C-544E-4A38513E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3B8-3BA7-4793-B4A3-53213B0B7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42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AAC47-4623-BB49-F613-88C6AA2E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3D770-252F-0456-518C-AC5226DB9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7FE25-3C06-C4B1-ADC6-A41C1E1D3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C8741-4407-4301-B2AF-F313D33CD64B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9B088-3578-852E-DA63-64D0728D4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98A47-D5DA-1255-C529-8A84F2DC3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2E3B8-3BA7-4793-B4A3-53213B0B7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65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32DC77-3800-3D64-CB64-55DA62CA5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8187"/>
            <a:ext cx="12192000" cy="4961626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4EEBD965-937D-7B88-B24B-083453BEB749}"/>
              </a:ext>
            </a:extLst>
          </p:cNvPr>
          <p:cNvSpPr/>
          <p:nvPr/>
        </p:nvSpPr>
        <p:spPr>
          <a:xfrm>
            <a:off x="2234267" y="948187"/>
            <a:ext cx="3154260" cy="923330"/>
          </a:xfrm>
          <a:prstGeom prst="wedgeRectCallout">
            <a:avLst>
              <a:gd name="adj1" fmla="val 207822"/>
              <a:gd name="adj2" fmla="val 39795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Clustered column chart</a:t>
            </a:r>
          </a:p>
          <a:p>
            <a:r>
              <a:rPr lang="en-GB" dirty="0"/>
              <a:t>Legend =&gt; Year , this produces the vertical bars</a:t>
            </a:r>
          </a:p>
        </p:txBody>
      </p:sp>
    </p:spTree>
    <p:extLst>
      <p:ext uri="{BB962C8B-B14F-4D97-AF65-F5344CB8AC3E}">
        <p14:creationId xmlns:p14="http://schemas.microsoft.com/office/powerpoint/2010/main" val="477007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3</cp:revision>
  <dcterms:created xsi:type="dcterms:W3CDTF">2022-05-10T20:58:58Z</dcterms:created>
  <dcterms:modified xsi:type="dcterms:W3CDTF">2022-05-10T21:04:02Z</dcterms:modified>
</cp:coreProperties>
</file>