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2F2-A5FF-3997-7E27-28564D69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C890-5239-A912-D0D4-D22A9240A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439E-B68C-C065-787C-0602EFA9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388C-5592-C80A-DE34-993DD775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95E7-ACC3-C324-2914-DB39FD78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7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A892-7D4D-C381-8F18-BBB4CBC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62739-CEBE-E1C7-EF71-6441E456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16A7-4535-D6B8-940C-8DE0F72C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BAAB-8E48-4AEB-24DD-D25D5BF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324A-C37E-E461-F263-2DD7D65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22FFA-8260-8C8C-87B5-266B68F9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EA57-4629-3481-1B6A-9EA30A83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2AC1-2AB9-0CCD-D4DB-EC942041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07E5-78EC-6FDC-7EF1-8D3D5099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4E3A-2152-F6F9-6D72-7C52764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6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038F-90CC-F194-2D74-A0C2BA6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72F8-9411-EAC9-E688-320060C6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434B-BE71-E24D-3D33-2C46795C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D54C-44B3-932B-4BDE-E44FCC81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296F-9CA5-ABB9-D524-AB0680C2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9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5287-70F5-B021-599D-EF771EE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AAB74-EFC5-6F3C-F8D1-7CC41A42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3D49-C080-E9D3-7BD6-1004BE7A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086C-0877-4687-F2C7-6AECAC02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4876-87D5-F85A-9978-E52A295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1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525E-AA37-A70E-9EB2-8FC6096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053B-B070-308F-EF79-7E1CA641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2005-2B9C-CE71-7053-9CDC6BB6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6DA9-4BFB-E04D-35CC-4E17B129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5E89-EB8E-4A67-BAF6-2DCFFF1C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B634-A736-2609-85F9-4C3050AB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5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DEDE-6095-9453-E9BA-BFDF2CC6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1353-27CB-533F-526D-4547C8EA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F6E3C-60C5-8122-E460-6FD5130D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2A3F6-B26B-45A6-AEB6-EEDF917D4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79FB-3B19-A074-41ED-A276C6C9B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DF76-E478-4CD0-022F-8A603BC3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77E6B-249B-0056-A077-0AD313E5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9B0E-70F4-6149-F2BA-7F61B1EF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95F3-309E-DD6D-47D8-497B4AF9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B10D9-29C1-21CC-AD48-56CBEC7C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6C8BB-0C88-F4FE-A30D-0A48402F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327B1-3364-C73E-0DA0-E810011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B8070-8DDD-DAED-8D97-693C4A64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0AFE9-C216-0735-102A-BEE197C5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8FD17-D3D8-CDAD-6E33-58AF6D83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FE4-99BD-2E8E-3DB1-4042FE1A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F766-ED19-6252-902D-0ADBE9D8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BC61-70EE-2E64-CDBF-778035FB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A7D11-DB31-BC9C-9456-4D8CF797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D4C7-88D1-E745-2187-EBFF4B6D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B17E-A2CB-499E-5949-CD06F6F8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2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BDB9-8E61-D1EB-75DE-1FDE108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50B0B-2F8E-4187-F6BC-9AFF4F1F4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A05-EB36-EBC0-5C23-008B4F48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1723-A73D-5BE0-D856-75BB4E8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B8173-D15C-304E-4155-78F3FB1B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80AD-0A50-6BF8-07CE-A301AEEE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CA87-735D-3DF8-85E3-232B66B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8060-4D92-3830-76C5-C5656F60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20C7-7B81-1966-5A24-9E57991E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A8E9-756E-4381-85FB-B95FB33599D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9AFC-21EE-02E3-E50B-4975CAF54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C23F-99A1-25D3-7A05-F433B277A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10CD-9357-4887-AAA6-DF6A87ACD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9C329-61F4-B667-9BD1-1876BCD7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05"/>
            <a:ext cx="12192000" cy="638939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7B0E6B1-9BF0-374C-4298-9E72151B82EA}"/>
              </a:ext>
            </a:extLst>
          </p:cNvPr>
          <p:cNvSpPr/>
          <p:nvPr/>
        </p:nvSpPr>
        <p:spPr>
          <a:xfrm>
            <a:off x="5153637" y="4710735"/>
            <a:ext cx="3154260" cy="923330"/>
          </a:xfrm>
          <a:prstGeom prst="wedgeRectCallout">
            <a:avLst>
              <a:gd name="adj1" fmla="val 150642"/>
              <a:gd name="adj2" fmla="val -34388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some of the years only</a:t>
            </a:r>
          </a:p>
          <a:p>
            <a:r>
              <a:rPr lang="en-GB" dirty="0">
                <a:solidFill>
                  <a:schemeClr val="tx1"/>
                </a:solidFill>
              </a:rPr>
              <a:t> - Notice the Y </a:t>
            </a:r>
            <a:r>
              <a:rPr lang="en-GB" dirty="0"/>
              <a:t>and X axis limits. </a:t>
            </a:r>
            <a:r>
              <a:rPr lang="en-GB" b="1" dirty="0"/>
              <a:t>They remain unchanged!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D5B8E6F-DF1E-BDB1-7001-E4F89993D5EC}"/>
              </a:ext>
            </a:extLst>
          </p:cNvPr>
          <p:cNvSpPr/>
          <p:nvPr/>
        </p:nvSpPr>
        <p:spPr>
          <a:xfrm>
            <a:off x="1577130" y="1149293"/>
            <a:ext cx="2030136" cy="908864"/>
          </a:xfrm>
          <a:prstGeom prst="wedgeEllipseCallout">
            <a:avLst>
              <a:gd name="adj1" fmla="val -105011"/>
              <a:gd name="adj2" fmla="val -7329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 axis upper limit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B7168BA-0B3E-F740-2399-E8CA59808F57}"/>
              </a:ext>
            </a:extLst>
          </p:cNvPr>
          <p:cNvSpPr/>
          <p:nvPr/>
        </p:nvSpPr>
        <p:spPr>
          <a:xfrm>
            <a:off x="1577130" y="2199001"/>
            <a:ext cx="2030136" cy="908864"/>
          </a:xfrm>
          <a:prstGeom prst="wedgeEllipseCallout">
            <a:avLst>
              <a:gd name="adj1" fmla="val -103327"/>
              <a:gd name="adj2" fmla="val 33666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Y axis lower limit</a:t>
            </a:r>
          </a:p>
        </p:txBody>
      </p:sp>
    </p:spTree>
    <p:extLst>
      <p:ext uri="{BB962C8B-B14F-4D97-AF65-F5344CB8AC3E}">
        <p14:creationId xmlns:p14="http://schemas.microsoft.com/office/powerpoint/2010/main" val="27015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</cp:revision>
  <dcterms:created xsi:type="dcterms:W3CDTF">2022-05-10T20:25:15Z</dcterms:created>
  <dcterms:modified xsi:type="dcterms:W3CDTF">2022-05-10T20:35:36Z</dcterms:modified>
</cp:coreProperties>
</file>