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B9A2-1878-923D-2DE0-DB15D0BE0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B3FDA-FD32-3407-A73E-7946C2A07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8398E-0D92-951D-AE81-BAE776FF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77085-4968-D26D-608D-D979E5B1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8CAA-7413-503E-FC04-A7037C94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1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B9BE-D898-473C-23E0-FEA17B5C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2F087-875D-DC7F-73E7-0F6B79E12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927C6-5E8C-1B78-2636-7431C5BA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225D-E052-5B64-CA3E-31BACA4C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E38D6-629A-150C-D265-669D0A7F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37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9B6E1-93F4-8009-FE1E-8F343A328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3E70F-7F8D-29B2-7F88-5E9D3A403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527D-89CD-07FA-8FB3-B953D693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A1FE-8070-A988-13E6-4C57A894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9204-D2F1-10CB-1F44-7A019561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2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86D9-AAF6-5AA2-9269-DC96184C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183B-EF5B-AC9F-9FCB-15DFBC0FD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2E56E-3E3F-FFB4-4D46-C81FEB70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904E9-287A-0BBA-B5A0-44F81F01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653C-DA85-41F1-9425-381D7FE3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8FE-4D48-46FB-5B08-67C2B789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591B6-8FD9-BC8B-D483-553640F0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943C5-0AB4-9171-1142-9BD44C0F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D843-D44C-0ED4-669C-96ED3EA7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029E3-3297-5688-C8D3-D6BBA053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02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A75B-0419-8C93-E40C-02F85D00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7621-32EA-19F0-8158-B1A7600C2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69581-85EB-0667-755D-5508240A4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6EA6F-1876-AFFE-10EF-49A0BC0A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9AFDA-848B-9072-C94E-2286F1FF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7855C-0092-6698-3EE7-128F0567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4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DBF4-0C29-A9D4-08E0-16D0494D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CB590-6005-4F4C-F57B-95FCDDD0A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7CD8F-8C27-CADE-9BAA-86FD6AF7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D765C-0ABC-6DF5-24A0-3FA5A9D99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3FF9B-F672-DAC1-7751-2D199BE9C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3EF63-22EB-9285-5B2C-9E4E8EAA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5C1F4-E453-FF52-A0F9-D355A87E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BD694-5991-04F6-2FBA-427E6ADB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8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F24D-B7BA-E48D-9478-4B4E4DB9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35FBF-D956-5433-1993-4AF44517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E88A6-1F45-1D9B-0D7C-41A3F03A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53725-C6BC-8BF8-1228-AAFD1861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08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106C7-845A-C42C-43A1-56B376DC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7948E-F4FC-1112-0E90-9E80E88E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DC122-2920-3844-66E4-6F40E254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65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6F2B-A52C-29AE-F972-DC69FFAF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16966-07A8-E043-C410-423DEB4F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2D58C-CEEB-A994-C714-9D99ACFA8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F36C-7398-CF85-63BD-3F970A5E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16E70-25B4-E4FB-F021-BB421809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83894-FF55-A916-8BCC-2CDE66ED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7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F0AE-7519-63A1-6162-0656944C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F1FE1-50A0-4BD8-5B44-948A07557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81B84-A32E-04BB-F72C-61444F741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EDD8-10AF-28FF-B117-63612B73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63E67-38CD-6F5D-2D00-BB45AFD3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A7CB7-6FAE-4585-6FD8-9093BA0C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8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07E97-B97B-247C-B4ED-09227D68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60482-C29D-8DE6-5AFA-236ECCCE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0F323-9AA3-B2F8-4ABF-CDE5C41C3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EE21C-3538-4A8A-946F-7DA3250027DF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3BDE-6532-A5AC-FA56-B5D4C251D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6E525-8FC3-3408-0140-5612E70AF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C675F7-201C-4A4F-52C7-E3E8FEB3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830"/>
            <a:ext cx="12192000" cy="5624339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B5F38AA-8A83-8028-191B-28BAE1CC8146}"/>
              </a:ext>
            </a:extLst>
          </p:cNvPr>
          <p:cNvSpPr/>
          <p:nvPr/>
        </p:nvSpPr>
        <p:spPr>
          <a:xfrm>
            <a:off x="4924147" y="1243368"/>
            <a:ext cx="3154260" cy="369332"/>
          </a:xfrm>
          <a:prstGeom prst="wedgeRectCallout">
            <a:avLst>
              <a:gd name="adj1" fmla="val 92921"/>
              <a:gd name="adj2" fmla="val 121699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X</a:t>
            </a:r>
            <a:r>
              <a:rPr lang="en-GB" dirty="0"/>
              <a:t> axis only displays 1 year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33633-5ED2-0B73-EC71-16727374E0D8}"/>
              </a:ext>
            </a:extLst>
          </p:cNvPr>
          <p:cNvSpPr txBox="1"/>
          <p:nvPr/>
        </p:nvSpPr>
        <p:spPr>
          <a:xfrm>
            <a:off x="2835479" y="2038525"/>
            <a:ext cx="2600587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Every year’s sales is on a separate curve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CC955C-7A3E-E190-3847-BC62A1F32989}"/>
              </a:ext>
            </a:extLst>
          </p:cNvPr>
          <p:cNvCxnSpPr/>
          <p:nvPr/>
        </p:nvCxnSpPr>
        <p:spPr>
          <a:xfrm flipH="1">
            <a:off x="3087149" y="2751589"/>
            <a:ext cx="427838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7EB4A4-5CAD-4EB7-7A52-D25E89E177CE}"/>
              </a:ext>
            </a:extLst>
          </p:cNvPr>
          <p:cNvCxnSpPr/>
          <p:nvPr/>
        </p:nvCxnSpPr>
        <p:spPr>
          <a:xfrm>
            <a:off x="3850547" y="2751589"/>
            <a:ext cx="1333849" cy="141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E95FE4-9D6B-5826-4F76-3BDB10551033}"/>
              </a:ext>
            </a:extLst>
          </p:cNvPr>
          <p:cNvCxnSpPr>
            <a:cxnSpLocks/>
          </p:cNvCxnSpPr>
          <p:nvPr/>
        </p:nvCxnSpPr>
        <p:spPr>
          <a:xfrm>
            <a:off x="4517471" y="2684856"/>
            <a:ext cx="2238465" cy="233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451E055-78F5-20BA-DBBA-019BAC631BA0}"/>
              </a:ext>
            </a:extLst>
          </p:cNvPr>
          <p:cNvSpPr/>
          <p:nvPr/>
        </p:nvSpPr>
        <p:spPr>
          <a:xfrm>
            <a:off x="4924147" y="118895"/>
            <a:ext cx="3154260" cy="646331"/>
          </a:xfrm>
          <a:prstGeom prst="wedgeRectCallout">
            <a:avLst>
              <a:gd name="adj1" fmla="val 138932"/>
              <a:gd name="adj2" fmla="val 10368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Slicer to select the year(s) that we want to analyse</a:t>
            </a:r>
          </a:p>
        </p:txBody>
      </p:sp>
    </p:spTree>
    <p:extLst>
      <p:ext uri="{BB962C8B-B14F-4D97-AF65-F5344CB8AC3E}">
        <p14:creationId xmlns:p14="http://schemas.microsoft.com/office/powerpoint/2010/main" val="268528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7</cp:revision>
  <dcterms:created xsi:type="dcterms:W3CDTF">2022-05-10T20:12:42Z</dcterms:created>
  <dcterms:modified xsi:type="dcterms:W3CDTF">2022-06-04T00:00:18Z</dcterms:modified>
</cp:coreProperties>
</file>