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1367-A18F-E87F-B00C-34D057F94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0C12D-BB7D-83E4-0C15-A5F07CBBA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8FD8-5E47-3B30-572C-5CA7ADA8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E377-6628-2117-0D43-D22F92F7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F49A-2EBF-6256-699C-46404DE3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747B-B2F0-2C9A-5941-99591EBA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7EFD6-8ED6-2EFF-4E54-14CB53C10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0C4C-C25E-7D63-95A3-3D4EFF17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028F-6F30-B3B1-2B77-A01C27AB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03C8-2A55-3F9D-9651-9D55FF4D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84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0832A-6131-6C7E-B13F-71158E956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BAF02-1141-C1D7-F8F6-C885E91F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99D5-D2A8-0AB7-544A-533FE7A6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D573-BCC9-36CD-3B42-F90D88C3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01D6-84DA-1A1E-6A83-646E272C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99D2-1DCB-B0F7-5C86-A0C4DC19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654D-37F3-21D5-6737-4FD2268E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CD64-4691-2CE0-8A4C-00F6A424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26F0-425B-3675-FE16-61AA48C6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FA6F-E7FC-9B36-2A40-037FBC34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2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3FD7-10F1-28C3-78A1-AE575D5F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4814A-6960-4D6E-4DE5-37528F86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194A-D1C6-F3AD-ABBA-290AE9E8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BA8-3D42-60BD-863D-581371AE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8773-842E-E7A0-3A19-EBC3748C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F74F-9C1B-5D25-0CB6-DE5F40FD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8AA3-8660-5755-D278-B9474E4DF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97FDA-2589-E89A-8BB2-62E54613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7510-F9E8-22EB-4B5F-5CFC8FA7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9AA2-2CBE-ED47-40BF-E4D2C2E2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00311-B95B-D886-E48A-D2D71170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A31C-40D9-70E1-BC2E-EF9E3A3C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A848-4E45-62A3-9FD4-B894FF6B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667B-170E-6F49-E611-613809FA0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CBBC5-E3CE-3BB1-EA87-EA61A7FD6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9318D-E2E7-E737-B760-B98F8D4AE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46A9-FD52-85D1-9910-11E4B0B9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0CD97-94A8-16B8-2987-6635510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FF911-9B91-A21F-3EE7-698BEB7E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3D74-1210-B8FE-5A16-B85314F8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E4843-5490-EA46-56D5-B5BDA740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A5E4-BB60-4FA5-2CCD-2E3BA525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FC5AE-DCE8-6505-C1C0-7DB61BE9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52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96A28-2E7C-3D1D-0C40-B4A89050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3B611-FFC0-59CB-47C4-A8F9BF09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F0496-4C15-FF82-6C1E-C60D27B3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5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AFB5-F0D4-90D7-CF35-AAE46468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9DE6-2105-8B56-E5A9-95F9F504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E71A4-EF29-9903-0BB8-98072FA78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8D8B-F17C-F3DE-DDD5-6221D90A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4573B-C94B-05CD-EF7B-A797CDCA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ED2A-387B-2F95-D20B-2198D5DE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9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FA87-58C5-8E50-94B6-C6012D56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25883-564A-FEE4-BF73-3DAB5C85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312D-ED0E-83D8-FFA6-04C72190A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8B71B-9894-36C9-5042-5D14D17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30F2D-232C-1B38-DEF6-359312D1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F8C0F-1C81-6EC8-5A47-20364C37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8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3EE92-4BF8-CB7D-4C32-5552E6C1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2E22-8F24-CFF6-DBF9-42D5A02B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3413-C8E7-FEB9-8A53-20E85702A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DD6F7-04F3-3BB3-8371-479C2E33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304FF-4654-9958-2B8B-9E5BB248A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6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5D63CF1-70DB-49E6-0DC9-EAB59796270C}"/>
              </a:ext>
            </a:extLst>
          </p:cNvPr>
          <p:cNvSpPr/>
          <p:nvPr/>
        </p:nvSpPr>
        <p:spPr>
          <a:xfrm>
            <a:off x="6819935" y="846341"/>
            <a:ext cx="3338820" cy="1298377"/>
          </a:xfrm>
          <a:prstGeom prst="wedgeEllipseCallout">
            <a:avLst>
              <a:gd name="adj1" fmla="val -96351"/>
              <a:gd name="adj2" fmla="val 13056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Uncheck this option to disable automatic creation of hierarchy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CF57A-0364-695F-484B-BCC0EE3C3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1" y="315960"/>
            <a:ext cx="11049958" cy="6226080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9610A5C-3A4A-A380-82FB-59A7AB555E89}"/>
              </a:ext>
            </a:extLst>
          </p:cNvPr>
          <p:cNvSpPr/>
          <p:nvPr/>
        </p:nvSpPr>
        <p:spPr>
          <a:xfrm>
            <a:off x="7499758" y="4001549"/>
            <a:ext cx="3154260" cy="923330"/>
          </a:xfrm>
          <a:prstGeom prst="wedgeRectCallout">
            <a:avLst>
              <a:gd name="adj1" fmla="val -37125"/>
              <a:gd name="adj2" fmla="val 1355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You will need to click and </a:t>
            </a:r>
            <a:r>
              <a:rPr lang="en-GB" dirty="0"/>
              <a:t>drag </a:t>
            </a:r>
            <a:r>
              <a:rPr lang="en-GB" dirty="0">
                <a:solidFill>
                  <a:schemeClr val="tx1"/>
                </a:solidFill>
              </a:rPr>
              <a:t>the Zoom sliders in either direction !!</a:t>
            </a:r>
          </a:p>
        </p:txBody>
      </p:sp>
    </p:spTree>
    <p:extLst>
      <p:ext uri="{BB962C8B-B14F-4D97-AF65-F5344CB8AC3E}">
        <p14:creationId xmlns:p14="http://schemas.microsoft.com/office/powerpoint/2010/main" val="354890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8</cp:revision>
  <dcterms:created xsi:type="dcterms:W3CDTF">2022-05-09T20:16:54Z</dcterms:created>
  <dcterms:modified xsi:type="dcterms:W3CDTF">2022-05-09T21:16:15Z</dcterms:modified>
</cp:coreProperties>
</file>