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10DE-443D-4840-919A-122029F93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7E23A-5A8B-4955-B945-D18C21B9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96D02-336F-45E5-87C5-8DFD5203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D371-B7A4-4A6F-9280-2FEDC812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EE86-972E-44FC-B3AE-126FB90D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07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43EB-AF96-4E2D-8BD8-0B413B29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9B9BB-393F-4053-B3D8-B6DCF7E20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757C-7E55-4838-919B-277762B8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68AD-BF3C-439C-909F-69283594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9219-D22A-42D3-A04A-5DEA8CD6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7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B1DEC-79B9-495A-87C4-575577B57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467BE-A647-4ECC-9F5A-E406296C7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FE78-9321-47A8-967D-D758F50F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76C7-C2EC-46F8-B6D6-6FD7A5DD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4C59-3D4A-4A7D-8E9D-0796EDBD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30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4E36-E7D5-4FC9-9BC9-6E854D30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D370-ABB0-4DC0-B607-A0486DB9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4D7E-6214-4A38-910D-01C98974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916C-995D-4BC2-9D80-115FB698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9593-222E-4DCD-8DD1-ED7D53C8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94FC-EF5E-4C40-8BC2-BB39B18D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C6FFE-5C30-44E6-87D3-2E15A71C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6F22-7C67-44C1-ABFF-3E970F93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74F6-813D-48B0-8630-6747E1BB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696F-834A-43E3-A9F0-4388A0F4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9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22BF-EE67-420D-85BB-F17B866B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F3CF-8215-4F7E-AE13-ACA6D693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A7C18-1A68-442F-B2A8-4B461E34C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E4EE9-7CAC-4152-8941-F358A3DF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1C03F-D3FE-4211-AE67-813E0013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5CB90-7DC2-4479-9851-7AF8DFC9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D375-C7D9-481B-8BFF-0E9E9C1C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90BE-643B-4E1E-B1A5-0BFF7F22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327C8-DA87-4669-8851-6A5FED0AE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36E18-BEEC-4164-BCB9-9184B2317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6635A-C4EA-47A2-A853-10F5DF259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7EC82-C9A2-4368-AEAB-A4379A14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43973-21A9-4442-A013-EF9AD6D3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B5508-2EBE-4392-A041-3C75E3CB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71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F07F-6C59-4335-95FB-FDB07AD4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F4256-FBDA-4B77-A29D-87AA8BEA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4A409-2097-4824-A69B-E97EA0D7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9C6E1-44C8-48E8-8BBF-6E9BB18A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69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93940-DCEC-4D7E-A82A-95255D8F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30443-E6D2-4AA6-8CC6-8B68F828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E019-10B0-4A55-89C7-B883C63F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2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6DEC-99BE-4DBE-9604-1C112C79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6AD3-5E47-480A-8476-13AF7CF7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52A0F-FD35-44E9-B4CE-94D467A9B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CCE72-4579-486A-8071-DE0DC81C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1DD12-7738-461E-8CC1-58537A5F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3B572-DA2D-4E34-BC25-573F3080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2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200B-FB71-44FA-A3A4-512B574A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9A981-E598-4C7C-BFCD-CFA9CF5BD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497BF-FEBE-4F34-8DBE-9B849074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F6FAF-11E1-4600-ACB6-E25B60F8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E6DAD-1D08-4BEB-B56C-997F8912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EA5E2-9553-4C4A-B0B4-C7ADB1C1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42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0B4A-01F3-4849-AE9C-C8866597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5CB2F-AF6C-4BBD-878A-9BC4AAE1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B629-9461-4C34-950E-C73B838AD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D697-5118-490B-A20B-511273713D28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7B2F-5CF1-4BC4-9B52-424D2CFAE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8B83D-6178-4EE0-B51D-177D3EEFB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8BA3-7D28-46FE-AC3E-57ADCBCB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6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8C395-0948-44D8-8BD0-3AC45D25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704975"/>
            <a:ext cx="9639300" cy="34480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F1BB9-89DE-4C15-8273-0CA5FA25380D}"/>
              </a:ext>
            </a:extLst>
          </p:cNvPr>
          <p:cNvCxnSpPr/>
          <p:nvPr/>
        </p:nvCxnSpPr>
        <p:spPr>
          <a:xfrm>
            <a:off x="2374084" y="4756558"/>
            <a:ext cx="746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68D035-28AB-4216-8479-BF859BB62FEA}"/>
              </a:ext>
            </a:extLst>
          </p:cNvPr>
          <p:cNvCxnSpPr/>
          <p:nvPr/>
        </p:nvCxnSpPr>
        <p:spPr>
          <a:xfrm>
            <a:off x="3236722" y="5227739"/>
            <a:ext cx="746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64245E-6554-488C-AB38-E22C055DA5CC}"/>
              </a:ext>
            </a:extLst>
          </p:cNvPr>
          <p:cNvCxnSpPr/>
          <p:nvPr/>
        </p:nvCxnSpPr>
        <p:spPr>
          <a:xfrm>
            <a:off x="4011336" y="5580077"/>
            <a:ext cx="746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A64E3B-D4CF-4CE1-BDA5-BD4AB131022C}"/>
              </a:ext>
            </a:extLst>
          </p:cNvPr>
          <p:cNvCxnSpPr/>
          <p:nvPr/>
        </p:nvCxnSpPr>
        <p:spPr>
          <a:xfrm>
            <a:off x="4850234" y="5882081"/>
            <a:ext cx="746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85C2D3-1284-4291-B280-B338EF945D10}"/>
              </a:ext>
            </a:extLst>
          </p:cNvPr>
          <p:cNvCxnSpPr>
            <a:cxnSpLocks/>
          </p:cNvCxnSpPr>
          <p:nvPr/>
        </p:nvCxnSpPr>
        <p:spPr>
          <a:xfrm>
            <a:off x="3194921" y="3784834"/>
            <a:ext cx="0" cy="245734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546E19-06F5-4427-B918-041C9E5A81DE}"/>
              </a:ext>
            </a:extLst>
          </p:cNvPr>
          <p:cNvCxnSpPr>
            <a:cxnSpLocks/>
          </p:cNvCxnSpPr>
          <p:nvPr/>
        </p:nvCxnSpPr>
        <p:spPr>
          <a:xfrm flipH="1">
            <a:off x="3983343" y="3784834"/>
            <a:ext cx="16294" cy="245734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51BB35-BE3A-4D66-A297-24672B4724C9}"/>
              </a:ext>
            </a:extLst>
          </p:cNvPr>
          <p:cNvCxnSpPr>
            <a:cxnSpLocks/>
          </p:cNvCxnSpPr>
          <p:nvPr/>
        </p:nvCxnSpPr>
        <p:spPr>
          <a:xfrm>
            <a:off x="4850234" y="3784834"/>
            <a:ext cx="0" cy="245734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D2517E-74CF-45B9-B6CB-3B6E431912EE}"/>
              </a:ext>
            </a:extLst>
          </p:cNvPr>
          <p:cNvCxnSpPr>
            <a:cxnSpLocks/>
          </p:cNvCxnSpPr>
          <p:nvPr/>
        </p:nvCxnSpPr>
        <p:spPr>
          <a:xfrm>
            <a:off x="5603817" y="3784834"/>
            <a:ext cx="0" cy="245734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C6E540-F053-42DA-8469-935D35019742}"/>
              </a:ext>
            </a:extLst>
          </p:cNvPr>
          <p:cNvSpPr txBox="1"/>
          <p:nvPr/>
        </p:nvSpPr>
        <p:spPr>
          <a:xfrm>
            <a:off x="2491930" y="4738846"/>
            <a:ext cx="60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1-2 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77E9C9-9DAA-46FC-AC51-AA704819CBA6}"/>
              </a:ext>
            </a:extLst>
          </p:cNvPr>
          <p:cNvSpPr txBox="1"/>
          <p:nvPr/>
        </p:nvSpPr>
        <p:spPr>
          <a:xfrm>
            <a:off x="3342526" y="5227739"/>
            <a:ext cx="60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2-3 Jan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F9221-9F03-41E4-8566-315CE1C58092}"/>
              </a:ext>
            </a:extLst>
          </p:cNvPr>
          <p:cNvSpPr txBox="1"/>
          <p:nvPr/>
        </p:nvSpPr>
        <p:spPr>
          <a:xfrm>
            <a:off x="4084012" y="5580077"/>
            <a:ext cx="60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3-4 Jan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B2200-4C56-464C-B1D2-8507039A46A6}"/>
              </a:ext>
            </a:extLst>
          </p:cNvPr>
          <p:cNvSpPr txBox="1"/>
          <p:nvPr/>
        </p:nvSpPr>
        <p:spPr>
          <a:xfrm>
            <a:off x="4922911" y="5865200"/>
            <a:ext cx="60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4-5 Jan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96D248-362A-40F2-8FD8-9D4106D36FD6}"/>
              </a:ext>
            </a:extLst>
          </p:cNvPr>
          <p:cNvSpPr txBox="1"/>
          <p:nvPr/>
        </p:nvSpPr>
        <p:spPr>
          <a:xfrm>
            <a:off x="7277877" y="5580077"/>
            <a:ext cx="416145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Δ</a:t>
            </a:r>
            <a:r>
              <a:rPr lang="en-GB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change</a:t>
            </a:r>
            <a:r>
              <a:rPr lang="en-GB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=(sales on current day – sales on previous day)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1267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Malgun Gothic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3</cp:revision>
  <dcterms:created xsi:type="dcterms:W3CDTF">2021-12-11T11:43:44Z</dcterms:created>
  <dcterms:modified xsi:type="dcterms:W3CDTF">2021-12-11T11:57:31Z</dcterms:modified>
</cp:coreProperties>
</file>