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367-A18F-E87F-B00C-34D057F9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C12D-BB7D-83E4-0C15-A5F07CBB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FD8-5E47-3B30-572C-5CA7ADA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377-6628-2117-0D43-D22F92F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49A-2EBF-6256-699C-46404DE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7B-B2F0-2C9A-5941-99591EB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EFD6-8ED6-2EFF-4E54-14CB53C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C4C-C25E-7D63-95A3-3D4EFF1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028F-6F30-B3B1-2B77-A01C27A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3C8-2A55-3F9D-9651-9D55FF4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0832A-6131-6C7E-B13F-71158E95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AF02-1141-C1D7-F8F6-C885E91F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99D5-D2A8-0AB7-544A-533FE7A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D573-BCC9-36CD-3B42-F90D88C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01D6-84DA-1A1E-6A83-646E272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9D2-1DCB-B0F7-5C86-A0C4DC1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54D-37F3-21D5-6737-4FD2268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CD64-4691-2CE0-8A4C-00F6A42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6F0-425B-3675-FE16-61AA48C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FA6F-E7FC-9B36-2A40-037FBC3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FD7-10F1-28C3-78A1-AE575D5F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814A-6960-4D6E-4DE5-37528F8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194A-D1C6-F3AD-ABBA-290AE9E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BA8-3D42-60BD-863D-581371A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8773-842E-E7A0-3A19-EBC3748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74F-9C1B-5D25-0CB6-DE5F40F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AA3-8660-5755-D278-B9474E4D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7FDA-2589-E89A-8BB2-62E54613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7510-F9E8-22EB-4B5F-5CFC8FA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9AA2-2CBE-ED47-40BF-E4D2C2E2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0311-B95B-D886-E48A-D2D7117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31C-40D9-70E1-BC2E-EF9E3A3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A848-4E45-62A3-9FD4-B894FF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67B-170E-6F49-E611-613809FA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BBC5-E3CE-3BB1-EA87-EA61A7FD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318D-E2E7-E737-B760-B98F8D4AE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6A9-FD52-85D1-9910-11E4B0B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CD97-94A8-16B8-2987-6635510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F911-9B91-A21F-3EE7-698BEB7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D74-1210-B8FE-5A16-B85314F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E4843-5490-EA46-56D5-B5BDA74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A5E4-BB60-4FA5-2CCD-2E3BA525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C5AE-DCE8-6505-C1C0-7DB61BE9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6A28-2E7C-3D1D-0C40-B4A8905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B611-FFC0-59CB-47C4-A8F9BF0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496-4C15-FF82-6C1E-C60D27B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B5-F0D4-90D7-CF35-AAE46468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9DE6-2105-8B56-E5A9-95F9F50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71A4-EF29-9903-0BB8-98072FA7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8D8B-F17C-F3DE-DDD5-6221D90A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573B-C94B-05CD-EF7B-A797CDC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2A-387B-2F95-D20B-2198D5D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A87-58C5-8E50-94B6-C6012D5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5883-564A-FEE4-BF73-3DAB5C85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312D-ED0E-83D8-FFA6-04C72190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1B-9894-36C9-5042-5D14D17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0F2D-232C-1B38-DEF6-359312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8C0F-1C81-6EC8-5A47-20364C3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EE92-4BF8-CB7D-4C32-5552E6C1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2E22-8F24-CFF6-DBF9-42D5A02B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413-C8E7-FEB9-8A53-20E85702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6F7-04F3-3BB3-8371-479C2E33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04FF-4654-9958-2B8B-9E5BB248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2763-726C-EEB7-A811-4B55D43DD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31A2-71AA-0FC2-8583-9BE18DEF1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3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0FFC9-5139-77EA-549A-44E3D491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8" y="152759"/>
            <a:ext cx="10847164" cy="6127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5D048-1442-0C0A-348A-C6ACBC858F9B}"/>
              </a:ext>
            </a:extLst>
          </p:cNvPr>
          <p:cNvSpPr txBox="1"/>
          <p:nvPr/>
        </p:nvSpPr>
        <p:spPr>
          <a:xfrm>
            <a:off x="9102054" y="6488668"/>
            <a:ext cx="25113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Sales date along X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FCE6-4B2B-D8E9-85EE-EC68C510FADE}"/>
              </a:ext>
            </a:extLst>
          </p:cNvPr>
          <p:cNvSpPr txBox="1"/>
          <p:nvPr/>
        </p:nvSpPr>
        <p:spPr>
          <a:xfrm rot="16200000">
            <a:off x="-1392468" y="3293964"/>
            <a:ext cx="34338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Sales amount along Y axis</a:t>
            </a:r>
          </a:p>
        </p:txBody>
      </p:sp>
    </p:spTree>
    <p:extLst>
      <p:ext uri="{BB962C8B-B14F-4D97-AF65-F5344CB8AC3E}">
        <p14:creationId xmlns:p14="http://schemas.microsoft.com/office/powerpoint/2010/main" val="35489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</cp:revision>
  <dcterms:created xsi:type="dcterms:W3CDTF">2022-05-09T20:16:54Z</dcterms:created>
  <dcterms:modified xsi:type="dcterms:W3CDTF">2022-05-09T20:54:44Z</dcterms:modified>
</cp:coreProperties>
</file>