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F7AE-F50F-F3D0-2C9D-E6DC8EDC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DCF8B-04C7-B85A-62AC-8C76F4E3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167F-0145-89FD-C1FF-ED42CE33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9A78-838D-F41F-D749-356CCEA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0B26-DBB4-DCBE-415B-F481CB9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EB4B-571C-4CD4-34C3-E6ECECA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437D-7C61-E1FE-3EC9-631F3219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1163-253F-CE96-C705-7A4F579D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9728-D06A-34F9-0A37-9246328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FF75-D069-0051-87DB-45C1728B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9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FB64-1085-1F38-F823-498A21180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66E3C-A995-A877-B6C6-F929E6F1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E434-9EA2-55BD-2981-220FA874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62C1-8ACE-F02D-8078-71319BA0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23BC-997E-6001-543A-4ACF82DC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DB5-5A49-4FEC-2CE5-02322FD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748E-40C1-0C80-40D2-2CEBF34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2229-A341-0C78-3944-9319547A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28DF-AA63-F3CE-7D93-29EAB8F9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5C24-6E33-629E-2B7F-3BEB30E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1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E421-4726-96FA-802C-D2E2FD3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4A5B-F402-A5FF-D83C-7D3F7A45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DCBD-F759-D72B-663E-15118749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2154-69B0-211C-9FB4-CBDD4E1F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B0B9-DED2-CF66-19C7-DCDE4B9A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6097-9B0A-0DE9-EF51-5BA72483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62E7-C105-2586-CC91-CC2B8C21F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0573-57C8-3BF8-01E6-4BFB878B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73F3-5F5A-908D-71F3-15AF7D39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63A7-989F-989B-D169-2D86ADA9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A176-322A-FC06-6DC0-F2790216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D0A-FF28-DC85-DF9A-8084EFFB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B99D-CABD-69C7-764A-A91B7E9D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9DBB5-55D1-61B1-9235-F84104F4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5BD8A-55C3-BB07-F553-1A02B8DC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5C1F7-FF35-BD37-4632-0A0559A5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EC088-48AA-6E69-3D26-0329552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A7E20-4E27-DA6D-5D09-FB93FA65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79826-D287-B1B3-8B18-C3361714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27FF-1F0D-44AF-04D3-868A869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C589-F2DD-B75A-1262-45E85A68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50877-E927-DCBF-5DCC-0630278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81E5-3312-DFFF-4D10-588C17E8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5F7F2-4FFF-BF9B-DCA2-C5830ECB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DE43-B75C-4850-3BE4-F572D405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E41DF-8810-5FB3-BA02-3015CC9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CA25-327A-330B-F1BB-10E22890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8510-D915-E5CA-7A34-15868151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4C31C-228A-8E4D-3054-0324AD9E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A8EB-639B-16B0-DAAF-D8CA317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B8BC9-2D56-B758-5198-46E83BF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C7AC-10D2-6DC5-008F-6AA79CC7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47C0-A23F-9BAC-4FE0-30B73A90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793F-51F7-EC5B-2971-8FDEDF64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35FB-40FE-2169-99C9-02C0AD58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0D923-3659-9CAE-3969-0115EFB1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A7AE-B6A9-5DC0-FD9F-C983D780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8260-E946-0AB4-DB6B-32C3BB2E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91BE-D659-DA98-992B-89C1EBF6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5F68-04EF-429F-1C56-AA2C7F56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B00D-CE53-5FFC-737A-1C50E23CF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42CD-B294-44E2-9C20-16D993C6146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A8CE-BD6A-81A2-A3F9-CB7F29190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14DF-4205-9271-9AA8-12998ECBE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2265-6D00-4C2D-9ED4-88782EB6E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2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B0B-7594-C1F5-32E8-233772961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D278-57A4-321F-D54C-2E4830397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2DBC4-A537-74A2-0A07-F0A140E5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24"/>
            <a:ext cx="12192000" cy="522795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B825236-5B5E-3A45-54CC-8E67DDCD670C}"/>
              </a:ext>
            </a:extLst>
          </p:cNvPr>
          <p:cNvSpPr/>
          <p:nvPr/>
        </p:nvSpPr>
        <p:spPr>
          <a:xfrm>
            <a:off x="4247625" y="4090399"/>
            <a:ext cx="3154260" cy="646331"/>
          </a:xfrm>
          <a:prstGeom prst="wedgeRectCallout">
            <a:avLst>
              <a:gd name="adj1" fmla="val 172715"/>
              <a:gd name="adj2" fmla="val -51014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Year is a Calculated column on the </a:t>
            </a:r>
            <a:r>
              <a:rPr lang="en-GB" b="1" dirty="0">
                <a:solidFill>
                  <a:schemeClr val="tx1"/>
                </a:solidFill>
              </a:rPr>
              <a:t>date</a:t>
            </a:r>
            <a:r>
              <a:rPr lang="en-GB" dirty="0">
                <a:solidFill>
                  <a:schemeClr val="tx1"/>
                </a:solidFill>
              </a:rPr>
              <a:t> field.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E6889F9-9170-FEF7-857C-9D9A46871664}"/>
              </a:ext>
            </a:extLst>
          </p:cNvPr>
          <p:cNvSpPr/>
          <p:nvPr/>
        </p:nvSpPr>
        <p:spPr>
          <a:xfrm>
            <a:off x="4247625" y="3186669"/>
            <a:ext cx="3154260" cy="369332"/>
          </a:xfrm>
          <a:prstGeom prst="wedgeRectCallout">
            <a:avLst>
              <a:gd name="adj1" fmla="val 79364"/>
              <a:gd name="adj2" fmla="val -3102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Year column. </a:t>
            </a:r>
          </a:p>
        </p:txBody>
      </p:sp>
    </p:spTree>
    <p:extLst>
      <p:ext uri="{BB962C8B-B14F-4D97-AF65-F5344CB8AC3E}">
        <p14:creationId xmlns:p14="http://schemas.microsoft.com/office/powerpoint/2010/main" val="5223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</cp:revision>
  <dcterms:created xsi:type="dcterms:W3CDTF">2022-05-10T20:03:08Z</dcterms:created>
  <dcterms:modified xsi:type="dcterms:W3CDTF">2022-05-10T20:05:18Z</dcterms:modified>
</cp:coreProperties>
</file>